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8.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0.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11.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12.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13.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theme/theme14.xml" ContentType="application/vnd.openxmlformats-officedocument.theme+xml"/>
  <Override PartName="/ppt/tags/tag1.xml" ContentType="application/vnd.openxmlformats-officedocument.presentationml.tags+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theme/theme15.xml" ContentType="application/vnd.openxmlformats-officedocument.theme+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16.xml" ContentType="application/vnd.openxmlformats-officedocument.theme+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theme/theme17.xml" ContentType="application/vnd.openxmlformats-officedocument.theme+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18.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70.bin" ContentType="image/png"/>
  <Override PartName="/ppt/media/image72.bin" ContentType="image/png"/>
  <Override PartName="/ppt/media/image74.bin" ContentType="image/png"/>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518" r:id="rId2"/>
    <p:sldMasterId id="2147484948" r:id="rId3"/>
    <p:sldMasterId id="2147485419" r:id="rId4"/>
    <p:sldMasterId id="2147485582" r:id="rId5"/>
    <p:sldMasterId id="2147485669" r:id="rId6"/>
    <p:sldMasterId id="2147485723" r:id="rId7"/>
    <p:sldMasterId id="2147485839" r:id="rId8"/>
    <p:sldMasterId id="2147485891" r:id="rId9"/>
    <p:sldMasterId id="2147485918" r:id="rId10"/>
    <p:sldMasterId id="2147485973" r:id="rId11"/>
    <p:sldMasterId id="2147486002" r:id="rId12"/>
    <p:sldMasterId id="2147486054" r:id="rId13"/>
    <p:sldMasterId id="2147486082" r:id="rId14"/>
    <p:sldMasterId id="2147486094" r:id="rId15"/>
    <p:sldMasterId id="2147486140" r:id="rId16"/>
    <p:sldMasterId id="2147486167" r:id="rId17"/>
    <p:sldMasterId id="2147486176" r:id="rId18"/>
  </p:sldMasterIdLst>
  <p:notesMasterIdLst>
    <p:notesMasterId r:id="rId72"/>
  </p:notesMasterIdLst>
  <p:handoutMasterIdLst>
    <p:handoutMasterId r:id="rId73"/>
  </p:handoutMasterIdLst>
  <p:sldIdLst>
    <p:sldId id="452" r:id="rId19"/>
    <p:sldId id="446" r:id="rId20"/>
    <p:sldId id="447" r:id="rId21"/>
    <p:sldId id="448" r:id="rId22"/>
    <p:sldId id="455" r:id="rId23"/>
    <p:sldId id="457" r:id="rId24"/>
    <p:sldId id="451" r:id="rId25"/>
    <p:sldId id="456" r:id="rId26"/>
    <p:sldId id="458" r:id="rId27"/>
    <p:sldId id="352" r:id="rId28"/>
    <p:sldId id="1914" r:id="rId29"/>
    <p:sldId id="4570" r:id="rId30"/>
    <p:sldId id="4484" r:id="rId31"/>
    <p:sldId id="4557" r:id="rId32"/>
    <p:sldId id="4514" r:id="rId33"/>
    <p:sldId id="1523" r:id="rId34"/>
    <p:sldId id="4550" r:id="rId35"/>
    <p:sldId id="4516" r:id="rId36"/>
    <p:sldId id="3717" r:id="rId37"/>
    <p:sldId id="4554" r:id="rId38"/>
    <p:sldId id="4556" r:id="rId39"/>
    <p:sldId id="4558" r:id="rId40"/>
    <p:sldId id="692" r:id="rId41"/>
    <p:sldId id="682" r:id="rId42"/>
    <p:sldId id="3737" r:id="rId43"/>
    <p:sldId id="1928" r:id="rId44"/>
    <p:sldId id="1692" r:id="rId45"/>
    <p:sldId id="728" r:id="rId46"/>
    <p:sldId id="2269" r:id="rId47"/>
    <p:sldId id="4564" r:id="rId48"/>
    <p:sldId id="4562" r:id="rId49"/>
    <p:sldId id="4536" r:id="rId50"/>
    <p:sldId id="4573" r:id="rId51"/>
    <p:sldId id="4572" r:id="rId52"/>
    <p:sldId id="4565" r:id="rId53"/>
    <p:sldId id="4563" r:id="rId54"/>
    <p:sldId id="264" r:id="rId55"/>
    <p:sldId id="263" r:id="rId56"/>
    <p:sldId id="1929" r:id="rId57"/>
    <p:sldId id="275" r:id="rId58"/>
    <p:sldId id="1702" r:id="rId59"/>
    <p:sldId id="4571" r:id="rId60"/>
    <p:sldId id="4499" r:id="rId61"/>
    <p:sldId id="1666" r:id="rId62"/>
    <p:sldId id="1678" r:id="rId63"/>
    <p:sldId id="820" r:id="rId64"/>
    <p:sldId id="4566" r:id="rId65"/>
    <p:sldId id="4561" r:id="rId66"/>
    <p:sldId id="4537" r:id="rId67"/>
    <p:sldId id="1968" r:id="rId68"/>
    <p:sldId id="4567" r:id="rId69"/>
    <p:sldId id="4568" r:id="rId70"/>
    <p:sldId id="4569" r:id="rId7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zure Core Enablement Intro" id="{C64B51A5-FDE2-4427-8B83-86650D735FEB}">
          <p14:sldIdLst>
            <p14:sldId id="452"/>
            <p14:sldId id="446"/>
            <p14:sldId id="447"/>
            <p14:sldId id="448"/>
            <p14:sldId id="455"/>
            <p14:sldId id="457"/>
            <p14:sldId id="451"/>
            <p14:sldId id="456"/>
            <p14:sldId id="458"/>
          </p14:sldIdLst>
        </p14:section>
        <p14:section name="Azure Core Enablement" id="{1F716913-980F-4037-81B3-BCF6C4C90D5F}">
          <p14:sldIdLst>
            <p14:sldId id="352"/>
            <p14:sldId id="1914"/>
            <p14:sldId id="4570"/>
            <p14:sldId id="4484"/>
          </p14:sldIdLst>
        </p14:section>
        <p14:section name="Opportunities for moving to the cloud" id="{763B10F9-15B6-4871-8FF8-0ECEAF97D602}">
          <p14:sldIdLst>
            <p14:sldId id="4557"/>
            <p14:sldId id="4514"/>
          </p14:sldIdLst>
        </p14:section>
        <p14:section name="People Strategy" id="{2C869508-092E-41F0-94E2-B4CB482E9A0F}">
          <p14:sldIdLst>
            <p14:sldId id="1523"/>
            <p14:sldId id="4550"/>
          </p14:sldIdLst>
        </p14:section>
        <p14:section name="GRC" id="{E3C60E36-0F88-40D3-BA03-D9A1B5D50C29}">
          <p14:sldIdLst>
            <p14:sldId id="4516"/>
          </p14:sldIdLst>
        </p14:section>
        <p14:section name="Microsoft Azure &amp; GDPR" id="{621D8AD1-5337-4889-9D4C-B5492089241E}">
          <p14:sldIdLst>
            <p14:sldId id="3717"/>
            <p14:sldId id="4554"/>
            <p14:sldId id="4556"/>
            <p14:sldId id="4558"/>
            <p14:sldId id="692"/>
            <p14:sldId id="682"/>
            <p14:sldId id="3737"/>
            <p14:sldId id="1928"/>
            <p14:sldId id="1692"/>
            <p14:sldId id="728"/>
            <p14:sldId id="2269"/>
            <p14:sldId id="4564"/>
            <p14:sldId id="4562"/>
            <p14:sldId id="4536"/>
            <p14:sldId id="4573"/>
            <p14:sldId id="4572"/>
            <p14:sldId id="4565"/>
            <p14:sldId id="4563"/>
            <p14:sldId id="264"/>
            <p14:sldId id="263"/>
            <p14:sldId id="1929"/>
            <p14:sldId id="275"/>
            <p14:sldId id="1702"/>
            <p14:sldId id="4571"/>
            <p14:sldId id="4499"/>
            <p14:sldId id="1666"/>
            <p14:sldId id="1678"/>
            <p14:sldId id="820"/>
            <p14:sldId id="4566"/>
            <p14:sldId id="4561"/>
            <p14:sldId id="4537"/>
            <p14:sldId id="1968"/>
            <p14:sldId id="4567"/>
            <p14:sldId id="4568"/>
            <p14:sldId id="4569"/>
          </p14:sldIdLst>
        </p14:section>
        <p14:section name="Azure Security, Privacy &amp; Compliance" id="{0FDFC847-7C04-4FC7-B9C2-59E0DD7511C5}">
          <p14:sldIdLst/>
        </p14:section>
        <p14:section name="Security Hygiene" id="{111D3A11-94A6-45F5-BC51-4D85EB8FC64F}">
          <p14:sldIdLst/>
        </p14:section>
        <p14:section name="Azure Security Center" id="{5554A751-F351-4FAC-8387-5C15D20B5676}">
          <p14:sldIdLst/>
        </p14:section>
        <p14:section name="Azure Identity &amp; Access Management" id="{6E81F01F-A32E-4609-BB6E-8E3F38744CBC}">
          <p14:sldIdLst/>
        </p14:section>
        <p14:section name="Azure Networking" id="{0A3230DC-FF65-4C60-AFBC-EEDB0448FD57}">
          <p14:sldIdLst/>
        </p14:section>
        <p14:section name="Application Architectures" id="{B83A4351-E491-4CEF-848B-05EAB2954B01}">
          <p14:sldIdLst/>
        </p14:section>
        <p14:section name="Cloud design patterns" id="{3CA72086-1857-48D0-927B-563006ECB02A}">
          <p14:sldIdLst/>
        </p14:section>
        <p14:section name="Azure services" id="{0AD8114D-8461-4180-BE3E-3D234E161A3D}">
          <p14:sldIdLst/>
        </p14:section>
        <p14:section name="Azure Backup &amp; Disaster Recovery" id="{F21CE9D1-8BBE-4DDF-8F4F-DE84791884DC}">
          <p14:sldIdLst/>
        </p14:section>
        <p14:section name="Azure Migration" id="{6D18560A-3EB7-443E-B8A4-C9D20DC43329}">
          <p14:sldIdLst/>
        </p14:section>
        <p14:section name="Organizing resources" id="{6A674C33-F658-421E-BACE-82C7484CF56A}">
          <p14:sldIdLst/>
        </p14:section>
        <p14:section name="Azure Subscription Management" id="{F3F845E0-0C45-4154-93FD-C982B35FF446}">
          <p14:sldIdLst/>
        </p14:section>
        <p14:section name="Naming Standards" id="{40AF3885-E5C4-40F3-A194-C12FB0EA965E}">
          <p14:sldIdLst/>
        </p14:section>
        <p14:section name="Azure Policies" id="{37EFEB89-21DB-47FB-836D-55370CA0B701}">
          <p14:sldIdLst/>
        </p14:section>
        <p14:section name="RBAC &amp; Resource Group" id="{F7518CD5-C52B-472A-8934-9098BD1E34C9}">
          <p14:sldIdLst/>
        </p14:section>
        <p14:section name="Azure Billing &amp; Cost Management" id="{FB16ED1A-5660-4EB8-9E5A-8ACB75F114CE}">
          <p14:sldIdLst/>
        </p14:section>
        <p14:section name="Azure Monitoring &amp; Alerting" id="{2FC49C8B-49EE-40ED-A1C4-3B19479A1FCC}">
          <p14:sldIdLst/>
        </p14:section>
        <p14:section name="Azure Automation" id="{AF3C7B51-D00D-47E8-B708-3B67BFF059E8}">
          <p14:sldIdLst/>
        </p14:section>
        <p14:section name="End of Deck" id="{678B8213-A60D-48D4-9504-442A3A3B5F23}">
          <p14:sldIdLst/>
        </p14:section>
      </p14:sectionLst>
    </p:ext>
    <p:ext uri="{EFAFB233-063F-42B5-8137-9DF3F51BA10A}">
      <p15:sldGuideLst xmlns:p15="http://schemas.microsoft.com/office/powerpoint/2012/main">
        <p15:guide id="2" orient="horz" pos="2203">
          <p15:clr>
            <a:srgbClr val="A4A3A4"/>
          </p15:clr>
        </p15:guide>
        <p15:guide id="3" pos="3917">
          <p15:clr>
            <a:srgbClr val="A4A3A4"/>
          </p15:clr>
        </p15:guide>
        <p15:guide id="4" orient="horz" pos="90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2C6"/>
    <a:srgbClr val="D6D6D6"/>
    <a:srgbClr val="FFFFFF"/>
    <a:srgbClr val="5C2D91"/>
    <a:srgbClr val="BAD80A"/>
    <a:srgbClr val="008272"/>
    <a:srgbClr val="00B294"/>
    <a:srgbClr val="002050"/>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86776C-F921-48E8-982C-838CBBD12465}" v="37" dt="2019-02-05T21:17:25.2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36" y="150"/>
      </p:cViewPr>
      <p:guideLst>
        <p:guide orient="horz" pos="2203"/>
        <p:guide pos="3917"/>
        <p:guide orient="horz" pos="907"/>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slide" Target="slides/slide48.xml"/><Relationship Id="rId74" Type="http://schemas.openxmlformats.org/officeDocument/2006/relationships/commentAuthors" Target="commentAuthors.xml"/><Relationship Id="rId79" Type="http://schemas.microsoft.com/office/2015/10/relationships/revisionInfo" Target="revisionInfo.xml"/><Relationship Id="rId5" Type="http://schemas.openxmlformats.org/officeDocument/2006/relationships/slideMaster" Target="slideMasters/slideMaster5.xml"/><Relationship Id="rId61" Type="http://schemas.openxmlformats.org/officeDocument/2006/relationships/slide" Target="slides/slide43.xml"/><Relationship Id="rId19" Type="http://schemas.openxmlformats.org/officeDocument/2006/relationships/slide" Target="slides/slide1.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slide" Target="slides/slide51.xml"/><Relationship Id="rId77"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3.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10.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3.xml"/><Relationship Id="rId2" Type="http://schemas.openxmlformats.org/officeDocument/2006/relationships/slideMaster" Target="slideMasters/slideMaster2.xml"/><Relationship Id="rId29"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FB4CC9-B9DC-4DBF-8F9A-2DFEE57D8FBB}" type="doc">
      <dgm:prSet loTypeId="urn:microsoft.com/office/officeart/2005/8/layout/hList7" loCatId="process" qsTypeId="urn:microsoft.com/office/officeart/2005/8/quickstyle/simple1" qsCatId="simple" csTypeId="urn:microsoft.com/office/officeart/2005/8/colors/accent1_2" csCatId="accent1" phldr="1"/>
      <dgm:spPr/>
      <dgm:t>
        <a:bodyPr/>
        <a:lstStyle/>
        <a:p>
          <a:endParaRPr lang="en-US"/>
        </a:p>
      </dgm:t>
    </dgm:pt>
    <dgm:pt modelId="{F31F55EC-2016-4BAA-8223-6CDDD044C716}">
      <dgm:prSet custT="1"/>
      <dgm:spPr>
        <a:solidFill>
          <a:schemeClr val="accent2"/>
        </a:solidFill>
      </dgm:spPr>
      <dgm:t>
        <a:bodyPr/>
        <a:lstStyle/>
        <a:p>
          <a:r>
            <a:rPr lang="en-US" sz="1800" baseline="0"/>
            <a:t>Business</a:t>
          </a:r>
          <a:endParaRPr lang="en-US" sz="1800"/>
        </a:p>
      </dgm:t>
    </dgm:pt>
    <dgm:pt modelId="{8301D3F9-5C19-4D6D-8B8C-62BD2AF9F72D}" type="parTrans" cxnId="{5AF281D7-3034-4225-A3E0-2930242B6987}">
      <dgm:prSet/>
      <dgm:spPr/>
      <dgm:t>
        <a:bodyPr/>
        <a:lstStyle/>
        <a:p>
          <a:endParaRPr lang="en-US"/>
        </a:p>
      </dgm:t>
    </dgm:pt>
    <dgm:pt modelId="{09FF4AED-244B-4C6E-B12B-17BF43398D9B}" type="sibTrans" cxnId="{5AF281D7-3034-4225-A3E0-2930242B6987}">
      <dgm:prSet/>
      <dgm:spPr/>
      <dgm:t>
        <a:bodyPr/>
        <a:lstStyle/>
        <a:p>
          <a:endParaRPr lang="en-US"/>
        </a:p>
      </dgm:t>
    </dgm:pt>
    <dgm:pt modelId="{68FD10BA-55C9-463A-8EFC-C2AE63E13F9F}">
      <dgm:prSet custT="1"/>
      <dgm:spPr>
        <a:solidFill>
          <a:schemeClr val="accent2"/>
        </a:solidFill>
      </dgm:spPr>
      <dgm:t>
        <a:bodyPr/>
        <a:lstStyle/>
        <a:p>
          <a:r>
            <a:rPr lang="en-US" sz="1400" baseline="0"/>
            <a:t>Opportunities for moving to the cloud</a:t>
          </a:r>
          <a:endParaRPr lang="en-US" sz="1400"/>
        </a:p>
      </dgm:t>
    </dgm:pt>
    <dgm:pt modelId="{A68C7725-7EAB-49A8-B9E5-DD8B8A698B80}" type="parTrans" cxnId="{7A17C139-303D-43B5-BD7E-550D82758AD2}">
      <dgm:prSet/>
      <dgm:spPr/>
      <dgm:t>
        <a:bodyPr/>
        <a:lstStyle/>
        <a:p>
          <a:endParaRPr lang="en-US"/>
        </a:p>
      </dgm:t>
    </dgm:pt>
    <dgm:pt modelId="{B6033C67-FCD5-4FC9-9453-31CA71F014D9}" type="sibTrans" cxnId="{7A17C139-303D-43B5-BD7E-550D82758AD2}">
      <dgm:prSet/>
      <dgm:spPr/>
      <dgm:t>
        <a:bodyPr/>
        <a:lstStyle/>
        <a:p>
          <a:endParaRPr lang="en-US"/>
        </a:p>
      </dgm:t>
    </dgm:pt>
    <dgm:pt modelId="{8AD4CDE6-4926-4589-A848-6EFD2ACB4FC7}">
      <dgm:prSet custT="1"/>
      <dgm:spPr>
        <a:solidFill>
          <a:schemeClr val="accent2"/>
        </a:solidFill>
      </dgm:spPr>
      <dgm:t>
        <a:bodyPr/>
        <a:lstStyle/>
        <a:p>
          <a:r>
            <a:rPr lang="en-US" sz="1800" baseline="0"/>
            <a:t>Security</a:t>
          </a:r>
          <a:endParaRPr lang="en-US" sz="1800"/>
        </a:p>
      </dgm:t>
    </dgm:pt>
    <dgm:pt modelId="{8DB01650-8379-4BA1-8C94-90E624270087}" type="parTrans" cxnId="{2B7B536D-304E-4EAF-89EE-464071BA9D53}">
      <dgm:prSet/>
      <dgm:spPr/>
      <dgm:t>
        <a:bodyPr/>
        <a:lstStyle/>
        <a:p>
          <a:endParaRPr lang="en-US"/>
        </a:p>
      </dgm:t>
    </dgm:pt>
    <dgm:pt modelId="{10B3F658-AB65-493A-9A7F-0A9E9B988A83}" type="sibTrans" cxnId="{2B7B536D-304E-4EAF-89EE-464071BA9D53}">
      <dgm:prSet/>
      <dgm:spPr/>
      <dgm:t>
        <a:bodyPr/>
        <a:lstStyle/>
        <a:p>
          <a:endParaRPr lang="en-US"/>
        </a:p>
      </dgm:t>
    </dgm:pt>
    <dgm:pt modelId="{471258BB-3C49-4997-9467-9BCA6EEF64EB}">
      <dgm:prSet custT="1"/>
      <dgm:spPr>
        <a:solidFill>
          <a:schemeClr val="accent2"/>
        </a:solidFill>
      </dgm:spPr>
      <dgm:t>
        <a:bodyPr/>
        <a:lstStyle/>
        <a:p>
          <a:r>
            <a:rPr lang="en-US" sz="1400" baseline="0"/>
            <a:t>Security Hygiene</a:t>
          </a:r>
          <a:endParaRPr lang="en-US" sz="1400"/>
        </a:p>
      </dgm:t>
    </dgm:pt>
    <dgm:pt modelId="{EB0160DD-FFE2-4F25-BABD-A2EF0BFDCE40}" type="parTrans" cxnId="{A9C56E71-210B-49CE-B194-AF772FEF2224}">
      <dgm:prSet/>
      <dgm:spPr/>
      <dgm:t>
        <a:bodyPr/>
        <a:lstStyle/>
        <a:p>
          <a:endParaRPr lang="en-US"/>
        </a:p>
      </dgm:t>
    </dgm:pt>
    <dgm:pt modelId="{A76E16D6-0B9A-4D8D-877E-B587E3E1DD5B}" type="sibTrans" cxnId="{A9C56E71-210B-49CE-B194-AF772FEF2224}">
      <dgm:prSet/>
      <dgm:spPr/>
      <dgm:t>
        <a:bodyPr/>
        <a:lstStyle/>
        <a:p>
          <a:endParaRPr lang="en-US"/>
        </a:p>
      </dgm:t>
    </dgm:pt>
    <dgm:pt modelId="{BB50E08C-E776-432A-9E09-353EBA7D938C}">
      <dgm:prSet custT="1"/>
      <dgm:spPr>
        <a:solidFill>
          <a:schemeClr val="accent2"/>
        </a:solidFill>
      </dgm:spPr>
      <dgm:t>
        <a:bodyPr/>
        <a:lstStyle/>
        <a:p>
          <a:r>
            <a:rPr lang="en-US" sz="1400" baseline="0"/>
            <a:t>Network strategy</a:t>
          </a:r>
          <a:endParaRPr lang="en-US" sz="1400"/>
        </a:p>
      </dgm:t>
    </dgm:pt>
    <dgm:pt modelId="{09EC23D3-A070-465D-A015-A2ABB1E2B7BB}" type="parTrans" cxnId="{18F63213-015A-447A-84E2-E0BE13D1C78F}">
      <dgm:prSet/>
      <dgm:spPr/>
      <dgm:t>
        <a:bodyPr/>
        <a:lstStyle/>
        <a:p>
          <a:endParaRPr lang="en-US"/>
        </a:p>
      </dgm:t>
    </dgm:pt>
    <dgm:pt modelId="{9CBCC4F2-8671-4E16-9B81-1CCEF80776E9}" type="sibTrans" cxnId="{18F63213-015A-447A-84E2-E0BE13D1C78F}">
      <dgm:prSet/>
      <dgm:spPr/>
      <dgm:t>
        <a:bodyPr/>
        <a:lstStyle/>
        <a:p>
          <a:endParaRPr lang="en-US"/>
        </a:p>
      </dgm:t>
    </dgm:pt>
    <dgm:pt modelId="{BCC9EE3F-9497-4BFA-8872-3C7FFD415A35}">
      <dgm:prSet custT="1"/>
      <dgm:spPr>
        <a:solidFill>
          <a:schemeClr val="accent2"/>
        </a:solidFill>
      </dgm:spPr>
      <dgm:t>
        <a:bodyPr/>
        <a:lstStyle/>
        <a:p>
          <a:r>
            <a:rPr lang="en-US" sz="1800" baseline="0"/>
            <a:t>Resiliency</a:t>
          </a:r>
          <a:endParaRPr lang="en-US" sz="1800"/>
        </a:p>
      </dgm:t>
    </dgm:pt>
    <dgm:pt modelId="{795B7047-75A2-4D2D-A0B1-8F269402532F}" type="parTrans" cxnId="{1CD37140-B6DD-4FF4-AEC2-076B737C4028}">
      <dgm:prSet/>
      <dgm:spPr/>
      <dgm:t>
        <a:bodyPr/>
        <a:lstStyle/>
        <a:p>
          <a:endParaRPr lang="en-US"/>
        </a:p>
      </dgm:t>
    </dgm:pt>
    <dgm:pt modelId="{BC9D6234-D959-4DA3-9C98-9C80C0ED3329}" type="sibTrans" cxnId="{1CD37140-B6DD-4FF4-AEC2-076B737C4028}">
      <dgm:prSet/>
      <dgm:spPr/>
      <dgm:t>
        <a:bodyPr/>
        <a:lstStyle/>
        <a:p>
          <a:endParaRPr lang="en-US"/>
        </a:p>
      </dgm:t>
    </dgm:pt>
    <dgm:pt modelId="{6483DF39-B5D3-4747-AB6D-672B91F2EE26}">
      <dgm:prSet custT="1"/>
      <dgm:spPr>
        <a:solidFill>
          <a:schemeClr val="accent2"/>
        </a:solidFill>
      </dgm:spPr>
      <dgm:t>
        <a:bodyPr/>
        <a:lstStyle/>
        <a:p>
          <a:r>
            <a:rPr lang="en-US" sz="1400" baseline="0"/>
            <a:t>Application architecture</a:t>
          </a:r>
          <a:endParaRPr lang="en-US" sz="1400"/>
        </a:p>
      </dgm:t>
    </dgm:pt>
    <dgm:pt modelId="{2FE44C12-65DF-494C-AC7B-AF616C0F1351}" type="parTrans" cxnId="{29D033D8-631D-4204-A020-A663B403A15A}">
      <dgm:prSet/>
      <dgm:spPr/>
      <dgm:t>
        <a:bodyPr/>
        <a:lstStyle/>
        <a:p>
          <a:endParaRPr lang="en-US"/>
        </a:p>
      </dgm:t>
    </dgm:pt>
    <dgm:pt modelId="{D9B7C5EE-A71F-4B7C-A300-36208D26A3B0}" type="sibTrans" cxnId="{29D033D8-631D-4204-A020-A663B403A15A}">
      <dgm:prSet/>
      <dgm:spPr/>
      <dgm:t>
        <a:bodyPr/>
        <a:lstStyle/>
        <a:p>
          <a:endParaRPr lang="en-US"/>
        </a:p>
      </dgm:t>
    </dgm:pt>
    <dgm:pt modelId="{F2E53447-E99D-4097-8015-69FF38A2A5E7}">
      <dgm:prSet custT="1"/>
      <dgm:spPr>
        <a:solidFill>
          <a:schemeClr val="accent2"/>
        </a:solidFill>
      </dgm:spPr>
      <dgm:t>
        <a:bodyPr/>
        <a:lstStyle/>
        <a:p>
          <a:r>
            <a:rPr lang="en-US" sz="1800" baseline="0"/>
            <a:t>Operations</a:t>
          </a:r>
          <a:endParaRPr lang="en-US" sz="1800"/>
        </a:p>
      </dgm:t>
    </dgm:pt>
    <dgm:pt modelId="{9CC8977B-72AC-4328-8E52-407CACBD3D14}" type="parTrans" cxnId="{F161D41E-ADF6-47B6-BA0D-28FA0AFF9E3A}">
      <dgm:prSet/>
      <dgm:spPr/>
      <dgm:t>
        <a:bodyPr/>
        <a:lstStyle/>
        <a:p>
          <a:endParaRPr lang="en-US"/>
        </a:p>
      </dgm:t>
    </dgm:pt>
    <dgm:pt modelId="{B07A707C-108D-405C-ABE5-1262BA78E394}" type="sibTrans" cxnId="{F161D41E-ADF6-47B6-BA0D-28FA0AFF9E3A}">
      <dgm:prSet/>
      <dgm:spPr/>
      <dgm:t>
        <a:bodyPr/>
        <a:lstStyle/>
        <a:p>
          <a:endParaRPr lang="en-US"/>
        </a:p>
      </dgm:t>
    </dgm:pt>
    <dgm:pt modelId="{EE41367C-DA34-4A8C-A4D2-C32906D2CBBE}">
      <dgm:prSet custT="1"/>
      <dgm:spPr>
        <a:solidFill>
          <a:schemeClr val="accent2"/>
        </a:solidFill>
      </dgm:spPr>
      <dgm:t>
        <a:bodyPr/>
        <a:lstStyle/>
        <a:p>
          <a:r>
            <a:rPr lang="en-US" sz="1400" baseline="0"/>
            <a:t>Organizing resources</a:t>
          </a:r>
          <a:endParaRPr lang="en-US" sz="1400"/>
        </a:p>
      </dgm:t>
    </dgm:pt>
    <dgm:pt modelId="{8B96263E-EA19-4745-9FAB-270178A824F8}" type="parTrans" cxnId="{D6291459-C379-4DCE-BE78-C7D2AA9736BF}">
      <dgm:prSet/>
      <dgm:spPr/>
      <dgm:t>
        <a:bodyPr/>
        <a:lstStyle/>
        <a:p>
          <a:endParaRPr lang="en-US"/>
        </a:p>
      </dgm:t>
    </dgm:pt>
    <dgm:pt modelId="{4024186E-7878-4283-8BAD-A63CAFF5B807}" type="sibTrans" cxnId="{D6291459-C379-4DCE-BE78-C7D2AA9736BF}">
      <dgm:prSet/>
      <dgm:spPr/>
      <dgm:t>
        <a:bodyPr/>
        <a:lstStyle/>
        <a:p>
          <a:endParaRPr lang="en-US"/>
        </a:p>
      </dgm:t>
    </dgm:pt>
    <dgm:pt modelId="{130434CE-DF7E-41BD-9F29-1176BD64C853}">
      <dgm:prSet custT="1"/>
      <dgm:spPr>
        <a:solidFill>
          <a:schemeClr val="accent2"/>
        </a:solidFill>
      </dgm:spPr>
      <dgm:t>
        <a:bodyPr/>
        <a:lstStyle/>
        <a:p>
          <a:r>
            <a:rPr lang="en-US" sz="1800" baseline="0"/>
            <a:t>Automation</a:t>
          </a:r>
          <a:endParaRPr lang="en-US" sz="1800"/>
        </a:p>
      </dgm:t>
    </dgm:pt>
    <dgm:pt modelId="{2D51050D-B5C8-4D60-9501-AC0CF3C99040}" type="parTrans" cxnId="{AC5D7035-B164-457D-BED4-4A6C128C351E}">
      <dgm:prSet/>
      <dgm:spPr/>
      <dgm:t>
        <a:bodyPr/>
        <a:lstStyle/>
        <a:p>
          <a:endParaRPr lang="en-US"/>
        </a:p>
      </dgm:t>
    </dgm:pt>
    <dgm:pt modelId="{5AB38D3B-DC4D-4AEF-833D-CCAFD234326E}" type="sibTrans" cxnId="{AC5D7035-B164-457D-BED4-4A6C128C351E}">
      <dgm:prSet/>
      <dgm:spPr/>
      <dgm:t>
        <a:bodyPr/>
        <a:lstStyle/>
        <a:p>
          <a:endParaRPr lang="en-US"/>
        </a:p>
      </dgm:t>
    </dgm:pt>
    <dgm:pt modelId="{F0B9A6EA-7421-4911-BCD1-D3C944EDBEE5}">
      <dgm:prSet custT="1"/>
      <dgm:spPr>
        <a:solidFill>
          <a:schemeClr val="accent2"/>
        </a:solidFill>
      </dgm:spPr>
      <dgm:t>
        <a:bodyPr/>
        <a:lstStyle/>
        <a:p>
          <a:r>
            <a:rPr lang="en-US" sz="1400" baseline="0"/>
            <a:t>Automation capabilities</a:t>
          </a:r>
          <a:endParaRPr lang="en-US" sz="1400"/>
        </a:p>
      </dgm:t>
    </dgm:pt>
    <dgm:pt modelId="{A5EEC896-D04A-4634-9D9D-A261E78F4C22}" type="parTrans" cxnId="{6A1FC5E1-A874-49FB-B7D2-2147DEAD1E74}">
      <dgm:prSet/>
      <dgm:spPr/>
      <dgm:t>
        <a:bodyPr/>
        <a:lstStyle/>
        <a:p>
          <a:endParaRPr lang="en-US"/>
        </a:p>
      </dgm:t>
    </dgm:pt>
    <dgm:pt modelId="{A791ADCD-F9F7-4637-B895-900D022DB0AC}" type="sibTrans" cxnId="{6A1FC5E1-A874-49FB-B7D2-2147DEAD1E74}">
      <dgm:prSet/>
      <dgm:spPr/>
      <dgm:t>
        <a:bodyPr/>
        <a:lstStyle/>
        <a:p>
          <a:endParaRPr lang="en-US"/>
        </a:p>
      </dgm:t>
    </dgm:pt>
    <dgm:pt modelId="{A4FA054E-9BAF-4201-8177-B55582DD1650}">
      <dgm:prSet custT="1"/>
      <dgm:spPr>
        <a:solidFill>
          <a:schemeClr val="accent2"/>
        </a:solidFill>
      </dgm:spPr>
      <dgm:t>
        <a:bodyPr/>
        <a:lstStyle/>
        <a:p>
          <a:r>
            <a:rPr lang="en-US" sz="1400"/>
            <a:t>People strategy</a:t>
          </a:r>
        </a:p>
      </dgm:t>
    </dgm:pt>
    <dgm:pt modelId="{B79437CC-82D8-4A46-8191-513612A56891}" type="parTrans" cxnId="{44EB3FC8-E70C-4F6B-A0A3-F9E1C92D6B9E}">
      <dgm:prSet/>
      <dgm:spPr/>
    </dgm:pt>
    <dgm:pt modelId="{64929C48-D0C4-4686-AFC3-C28F2C909593}" type="sibTrans" cxnId="{44EB3FC8-E70C-4F6B-A0A3-F9E1C92D6B9E}">
      <dgm:prSet/>
      <dgm:spPr/>
    </dgm:pt>
    <dgm:pt modelId="{DBF5B9A8-91B6-4A55-B4CC-A590323F441A}">
      <dgm:prSet custT="1"/>
      <dgm:spPr>
        <a:solidFill>
          <a:schemeClr val="accent2"/>
        </a:solidFill>
      </dgm:spPr>
      <dgm:t>
        <a:bodyPr/>
        <a:lstStyle/>
        <a:p>
          <a:r>
            <a:rPr lang="en-US" sz="1400"/>
            <a:t>Governance, Risk and Compliance</a:t>
          </a:r>
        </a:p>
      </dgm:t>
    </dgm:pt>
    <dgm:pt modelId="{D2363631-2D17-4FF7-827F-D93ABC6EF4B4}" type="parTrans" cxnId="{695F7234-5BFB-4149-9475-3103F12558EC}">
      <dgm:prSet/>
      <dgm:spPr/>
    </dgm:pt>
    <dgm:pt modelId="{5909C6AA-693C-41BA-A2F7-5D532C9F7961}" type="sibTrans" cxnId="{695F7234-5BFB-4149-9475-3103F12558EC}">
      <dgm:prSet/>
      <dgm:spPr/>
    </dgm:pt>
    <dgm:pt modelId="{FC6E58F4-DA40-4681-BE56-22F7756C3F82}">
      <dgm:prSet custT="1"/>
      <dgm:spPr>
        <a:solidFill>
          <a:schemeClr val="accent2"/>
        </a:solidFill>
      </dgm:spPr>
      <dgm:t>
        <a:bodyPr/>
        <a:lstStyle/>
        <a:p>
          <a:r>
            <a:rPr lang="en-US" sz="1400"/>
            <a:t>Cloud design patterns</a:t>
          </a:r>
        </a:p>
      </dgm:t>
    </dgm:pt>
    <dgm:pt modelId="{BB1FFF13-B04C-4422-9B32-7C65D7A424B4}" type="parTrans" cxnId="{659BB499-2CE3-4AF0-8A0E-2CB859A8BD9B}">
      <dgm:prSet/>
      <dgm:spPr/>
    </dgm:pt>
    <dgm:pt modelId="{12FDBC83-4CD2-4501-BBDE-8181EF39F9BD}" type="sibTrans" cxnId="{659BB499-2CE3-4AF0-8A0E-2CB859A8BD9B}">
      <dgm:prSet/>
      <dgm:spPr/>
    </dgm:pt>
    <dgm:pt modelId="{78E826D2-B582-4FCF-818A-447AE9BEC0B9}">
      <dgm:prSet custT="1"/>
      <dgm:spPr>
        <a:solidFill>
          <a:schemeClr val="accent2"/>
        </a:solidFill>
      </dgm:spPr>
      <dgm:t>
        <a:bodyPr/>
        <a:lstStyle/>
        <a:p>
          <a:r>
            <a:rPr lang="en-US" sz="1400"/>
            <a:t>Azure services</a:t>
          </a:r>
        </a:p>
      </dgm:t>
    </dgm:pt>
    <dgm:pt modelId="{72D14FD6-BCA2-4816-8F35-BD89E013DC8A}" type="parTrans" cxnId="{B9140BB8-4F2B-4A85-9CF5-A676F6881467}">
      <dgm:prSet/>
      <dgm:spPr/>
    </dgm:pt>
    <dgm:pt modelId="{1ACE10E9-51B9-4744-9961-605B279BB2F7}" type="sibTrans" cxnId="{B9140BB8-4F2B-4A85-9CF5-A676F6881467}">
      <dgm:prSet/>
      <dgm:spPr/>
    </dgm:pt>
    <dgm:pt modelId="{EFBA96D1-0E37-4CB3-BFC1-D111B55D6A8F}">
      <dgm:prSet custT="1"/>
      <dgm:spPr>
        <a:solidFill>
          <a:schemeClr val="accent2"/>
        </a:solidFill>
      </dgm:spPr>
      <dgm:t>
        <a:bodyPr/>
        <a:lstStyle/>
        <a:p>
          <a:r>
            <a:rPr lang="en-US" sz="1400"/>
            <a:t>Cost management</a:t>
          </a:r>
        </a:p>
      </dgm:t>
    </dgm:pt>
    <dgm:pt modelId="{06678D71-B8CF-4780-9F5F-1E201037C315}" type="parTrans" cxnId="{B51BB711-B117-423E-A07C-062CD98C4537}">
      <dgm:prSet/>
      <dgm:spPr/>
    </dgm:pt>
    <dgm:pt modelId="{AADA0D03-E23D-4CAB-8C73-E20AF4DEF955}" type="sibTrans" cxnId="{B51BB711-B117-423E-A07C-062CD98C4537}">
      <dgm:prSet/>
      <dgm:spPr/>
    </dgm:pt>
    <dgm:pt modelId="{D065A48A-3CF3-4ADD-93CF-3CFAB1470910}">
      <dgm:prSet custT="1"/>
      <dgm:spPr>
        <a:solidFill>
          <a:schemeClr val="accent2"/>
        </a:solidFill>
      </dgm:spPr>
      <dgm:t>
        <a:bodyPr/>
        <a:lstStyle/>
        <a:p>
          <a:r>
            <a:rPr lang="en-US" sz="1400"/>
            <a:t>Monitoring and management strategy</a:t>
          </a:r>
        </a:p>
      </dgm:t>
    </dgm:pt>
    <dgm:pt modelId="{027BEA66-9DE6-4150-9555-F177BAFE1C6F}" type="parTrans" cxnId="{FD36261E-E781-426D-BCC1-C7AED4FC856A}">
      <dgm:prSet/>
      <dgm:spPr/>
    </dgm:pt>
    <dgm:pt modelId="{7B58B6AB-EAE5-40A6-95BB-08FF2DA16185}" type="sibTrans" cxnId="{FD36261E-E781-426D-BCC1-C7AED4FC856A}">
      <dgm:prSet/>
      <dgm:spPr/>
    </dgm:pt>
    <dgm:pt modelId="{8C5AE700-E9D8-474B-9F22-9B0FA04FB4AA}">
      <dgm:prSet custT="1"/>
      <dgm:spPr>
        <a:solidFill>
          <a:schemeClr val="accent2"/>
        </a:solidFill>
      </dgm:spPr>
      <dgm:t>
        <a:bodyPr/>
        <a:lstStyle/>
        <a:p>
          <a:r>
            <a:rPr lang="en-US" sz="1400"/>
            <a:t>Automation opportunities</a:t>
          </a:r>
        </a:p>
      </dgm:t>
    </dgm:pt>
    <dgm:pt modelId="{E9BB569D-73AA-49CE-BCBE-CC4EC7BC9066}" type="parTrans" cxnId="{BCE52017-AD79-4D89-A0B0-8CA0704887D2}">
      <dgm:prSet/>
      <dgm:spPr/>
    </dgm:pt>
    <dgm:pt modelId="{5A3A30D9-AA5E-4F18-808F-23BD6C9B4F98}" type="sibTrans" cxnId="{BCE52017-AD79-4D89-A0B0-8CA0704887D2}">
      <dgm:prSet/>
      <dgm:spPr/>
    </dgm:pt>
    <dgm:pt modelId="{59950DA6-7976-464E-A325-8158A7CADCBB}">
      <dgm:prSet custT="1"/>
      <dgm:spPr>
        <a:solidFill>
          <a:schemeClr val="accent2"/>
        </a:solidFill>
      </dgm:spPr>
      <dgm:t>
        <a:bodyPr/>
        <a:lstStyle/>
        <a:p>
          <a:r>
            <a:rPr lang="en-US" sz="1400" baseline="0"/>
            <a:t>Identity and access control</a:t>
          </a:r>
          <a:endParaRPr lang="en-US" sz="1400"/>
        </a:p>
      </dgm:t>
    </dgm:pt>
    <dgm:pt modelId="{31F57D79-5617-46DB-BADA-FA253F73E5CE}" type="parTrans" cxnId="{9F6A72D6-59FB-42DD-816A-E35B49939683}">
      <dgm:prSet/>
      <dgm:spPr/>
    </dgm:pt>
    <dgm:pt modelId="{EC508AC3-64BF-465E-BAE5-A91A8F1E43AB}" type="sibTrans" cxnId="{9F6A72D6-59FB-42DD-816A-E35B49939683}">
      <dgm:prSet/>
      <dgm:spPr/>
    </dgm:pt>
    <dgm:pt modelId="{DD901BAE-2884-4747-9479-6E67DBA5E1E8}" type="pres">
      <dgm:prSet presAssocID="{B2FB4CC9-B9DC-4DBF-8F9A-2DFEE57D8FBB}" presName="Name0" presStyleCnt="0">
        <dgm:presLayoutVars>
          <dgm:dir/>
          <dgm:resizeHandles val="exact"/>
        </dgm:presLayoutVars>
      </dgm:prSet>
      <dgm:spPr/>
    </dgm:pt>
    <dgm:pt modelId="{F56B0DDC-9883-4B75-B08A-FA9B4F3B6B2D}" type="pres">
      <dgm:prSet presAssocID="{B2FB4CC9-B9DC-4DBF-8F9A-2DFEE57D8FBB}" presName="fgShape" presStyleLbl="fgShp" presStyleIdx="0" presStyleCnt="1" custLinFactNeighborY="14141"/>
      <dgm:spPr>
        <a:solidFill>
          <a:schemeClr val="tx2"/>
        </a:solidFill>
        <a:ln w="25400">
          <a:solidFill>
            <a:schemeClr val="bg1"/>
          </a:solidFill>
        </a:ln>
      </dgm:spPr>
    </dgm:pt>
    <dgm:pt modelId="{F161B928-E953-4CC8-A80E-AA8E96E2AC25}" type="pres">
      <dgm:prSet presAssocID="{B2FB4CC9-B9DC-4DBF-8F9A-2DFEE57D8FBB}" presName="linComp" presStyleCnt="0"/>
      <dgm:spPr/>
    </dgm:pt>
    <dgm:pt modelId="{C14330F4-1123-41B5-980E-8C3DF2703F66}" type="pres">
      <dgm:prSet presAssocID="{F31F55EC-2016-4BAA-8223-6CDDD044C716}" presName="compNode" presStyleCnt="0"/>
      <dgm:spPr/>
    </dgm:pt>
    <dgm:pt modelId="{3ECF6CE8-7E27-4844-8B03-7306BF4A16F5}" type="pres">
      <dgm:prSet presAssocID="{F31F55EC-2016-4BAA-8223-6CDDD044C716}" presName="bkgdShape" presStyleLbl="node1" presStyleIdx="0" presStyleCnt="5"/>
      <dgm:spPr/>
    </dgm:pt>
    <dgm:pt modelId="{3A30EDE5-3644-436D-A16A-0CED6A335B55}" type="pres">
      <dgm:prSet presAssocID="{F31F55EC-2016-4BAA-8223-6CDDD044C716}" presName="nodeTx" presStyleLbl="node1" presStyleIdx="0" presStyleCnt="5">
        <dgm:presLayoutVars>
          <dgm:bulletEnabled val="1"/>
        </dgm:presLayoutVars>
      </dgm:prSet>
      <dgm:spPr/>
    </dgm:pt>
    <dgm:pt modelId="{C4DAC9DD-4563-457C-B6D4-0CFED59DBAC8}" type="pres">
      <dgm:prSet presAssocID="{F31F55EC-2016-4BAA-8223-6CDDD044C716}" presName="invisiNode" presStyleLbl="node1" presStyleIdx="0" presStyleCnt="5"/>
      <dgm:spPr/>
    </dgm:pt>
    <dgm:pt modelId="{190BFE8D-2176-4DB6-AEBE-CBF363B80702}" type="pres">
      <dgm:prSet presAssocID="{F31F55EC-2016-4BAA-8223-6CDDD044C716}" presName="imagNode" presStyleLbl="fgImgPlace1" presStyleIdx="0" presStyleCnt="5"/>
      <dgm:spPr>
        <a:solidFill>
          <a:schemeClr val="bg1"/>
        </a:solidFill>
      </dgm:spPr>
    </dgm:pt>
    <dgm:pt modelId="{879764EF-1523-436B-BDC6-71AF2F890854}" type="pres">
      <dgm:prSet presAssocID="{09FF4AED-244B-4C6E-B12B-17BF43398D9B}" presName="sibTrans" presStyleLbl="sibTrans2D1" presStyleIdx="0" presStyleCnt="0"/>
      <dgm:spPr/>
    </dgm:pt>
    <dgm:pt modelId="{D5FCA0C3-CF0A-42BB-B92C-42B0B01538F2}" type="pres">
      <dgm:prSet presAssocID="{8AD4CDE6-4926-4589-A848-6EFD2ACB4FC7}" presName="compNode" presStyleCnt="0"/>
      <dgm:spPr/>
    </dgm:pt>
    <dgm:pt modelId="{99A68A07-83A7-4DDD-8233-D9737F6E5269}" type="pres">
      <dgm:prSet presAssocID="{8AD4CDE6-4926-4589-A848-6EFD2ACB4FC7}" presName="bkgdShape" presStyleLbl="node1" presStyleIdx="1" presStyleCnt="5"/>
      <dgm:spPr/>
    </dgm:pt>
    <dgm:pt modelId="{41D5A57C-6B62-44C9-841B-15DF07FFD868}" type="pres">
      <dgm:prSet presAssocID="{8AD4CDE6-4926-4589-A848-6EFD2ACB4FC7}" presName="nodeTx" presStyleLbl="node1" presStyleIdx="1" presStyleCnt="5">
        <dgm:presLayoutVars>
          <dgm:bulletEnabled val="1"/>
        </dgm:presLayoutVars>
      </dgm:prSet>
      <dgm:spPr/>
    </dgm:pt>
    <dgm:pt modelId="{86FC8047-C152-46A9-B7AF-F6325104EDC7}" type="pres">
      <dgm:prSet presAssocID="{8AD4CDE6-4926-4589-A848-6EFD2ACB4FC7}" presName="invisiNode" presStyleLbl="node1" presStyleIdx="1" presStyleCnt="5"/>
      <dgm:spPr/>
    </dgm:pt>
    <dgm:pt modelId="{16519C5E-1A5A-4C85-8C3A-4FE500E994D2}" type="pres">
      <dgm:prSet presAssocID="{8AD4CDE6-4926-4589-A848-6EFD2ACB4FC7}" presName="imagNode" presStyleLbl="fgImgPlace1" presStyleIdx="1" presStyleCnt="5"/>
      <dgm:spPr>
        <a:solidFill>
          <a:schemeClr val="bg1"/>
        </a:solidFill>
      </dgm:spPr>
    </dgm:pt>
    <dgm:pt modelId="{2EA0889F-3F06-4E4D-82BA-54D88941DB73}" type="pres">
      <dgm:prSet presAssocID="{10B3F658-AB65-493A-9A7F-0A9E9B988A83}" presName="sibTrans" presStyleLbl="sibTrans2D1" presStyleIdx="0" presStyleCnt="0"/>
      <dgm:spPr/>
    </dgm:pt>
    <dgm:pt modelId="{5AAABB14-54A3-44EE-A9BD-190212668234}" type="pres">
      <dgm:prSet presAssocID="{BCC9EE3F-9497-4BFA-8872-3C7FFD415A35}" presName="compNode" presStyleCnt="0"/>
      <dgm:spPr/>
    </dgm:pt>
    <dgm:pt modelId="{C749ED79-687C-4B37-B0A0-1103964CE2FF}" type="pres">
      <dgm:prSet presAssocID="{BCC9EE3F-9497-4BFA-8872-3C7FFD415A35}" presName="bkgdShape" presStyleLbl="node1" presStyleIdx="2" presStyleCnt="5"/>
      <dgm:spPr/>
    </dgm:pt>
    <dgm:pt modelId="{B10931A3-3543-4835-8608-5B8DD9813E4E}" type="pres">
      <dgm:prSet presAssocID="{BCC9EE3F-9497-4BFA-8872-3C7FFD415A35}" presName="nodeTx" presStyleLbl="node1" presStyleIdx="2" presStyleCnt="5">
        <dgm:presLayoutVars>
          <dgm:bulletEnabled val="1"/>
        </dgm:presLayoutVars>
      </dgm:prSet>
      <dgm:spPr/>
    </dgm:pt>
    <dgm:pt modelId="{719B339F-03CE-40B9-BF26-631EE605BE69}" type="pres">
      <dgm:prSet presAssocID="{BCC9EE3F-9497-4BFA-8872-3C7FFD415A35}" presName="invisiNode" presStyleLbl="node1" presStyleIdx="2" presStyleCnt="5"/>
      <dgm:spPr/>
    </dgm:pt>
    <dgm:pt modelId="{6541C9DC-F759-4B66-8EF7-735CBFC4563A}" type="pres">
      <dgm:prSet presAssocID="{BCC9EE3F-9497-4BFA-8872-3C7FFD415A35}" presName="imagNode" presStyleLbl="fgImgPlace1" presStyleIdx="2" presStyleCnt="5"/>
      <dgm:spPr>
        <a:solidFill>
          <a:schemeClr val="bg1"/>
        </a:solidFill>
      </dgm:spPr>
    </dgm:pt>
    <dgm:pt modelId="{03C86B9F-96EB-44C2-821F-BFD74689B8D5}" type="pres">
      <dgm:prSet presAssocID="{BC9D6234-D959-4DA3-9C98-9C80C0ED3329}" presName="sibTrans" presStyleLbl="sibTrans2D1" presStyleIdx="0" presStyleCnt="0"/>
      <dgm:spPr/>
    </dgm:pt>
    <dgm:pt modelId="{BDC3798F-FB49-49EB-9D41-04CBFA7EB4C3}" type="pres">
      <dgm:prSet presAssocID="{F2E53447-E99D-4097-8015-69FF38A2A5E7}" presName="compNode" presStyleCnt="0"/>
      <dgm:spPr/>
    </dgm:pt>
    <dgm:pt modelId="{43570BD6-415A-4DF1-8FAA-B5C9F224D024}" type="pres">
      <dgm:prSet presAssocID="{F2E53447-E99D-4097-8015-69FF38A2A5E7}" presName="bkgdShape" presStyleLbl="node1" presStyleIdx="3" presStyleCnt="5"/>
      <dgm:spPr/>
    </dgm:pt>
    <dgm:pt modelId="{20F12187-F443-4FA5-8904-C0E1C8793E30}" type="pres">
      <dgm:prSet presAssocID="{F2E53447-E99D-4097-8015-69FF38A2A5E7}" presName="nodeTx" presStyleLbl="node1" presStyleIdx="3" presStyleCnt="5">
        <dgm:presLayoutVars>
          <dgm:bulletEnabled val="1"/>
        </dgm:presLayoutVars>
      </dgm:prSet>
      <dgm:spPr/>
    </dgm:pt>
    <dgm:pt modelId="{20AA0E1A-EB6B-4EE6-BC0F-9615743A12B6}" type="pres">
      <dgm:prSet presAssocID="{F2E53447-E99D-4097-8015-69FF38A2A5E7}" presName="invisiNode" presStyleLbl="node1" presStyleIdx="3" presStyleCnt="5"/>
      <dgm:spPr/>
    </dgm:pt>
    <dgm:pt modelId="{52661A4B-2A3C-451E-8C2D-C6C9FE8F8443}" type="pres">
      <dgm:prSet presAssocID="{F2E53447-E99D-4097-8015-69FF38A2A5E7}" presName="imagNode" presStyleLbl="fgImgPlace1" presStyleIdx="3" presStyleCnt="5"/>
      <dgm:spPr>
        <a:solidFill>
          <a:schemeClr val="bg1"/>
        </a:solidFill>
      </dgm:spPr>
    </dgm:pt>
    <dgm:pt modelId="{2B9F3BC0-9019-4EAC-A558-5D1E8340BAE9}" type="pres">
      <dgm:prSet presAssocID="{B07A707C-108D-405C-ABE5-1262BA78E394}" presName="sibTrans" presStyleLbl="sibTrans2D1" presStyleIdx="0" presStyleCnt="0"/>
      <dgm:spPr/>
    </dgm:pt>
    <dgm:pt modelId="{68C8B382-E047-48DB-8C69-D23420F69748}" type="pres">
      <dgm:prSet presAssocID="{130434CE-DF7E-41BD-9F29-1176BD64C853}" presName="compNode" presStyleCnt="0"/>
      <dgm:spPr/>
    </dgm:pt>
    <dgm:pt modelId="{8BD75262-6522-4F58-95A0-A8FC996B233B}" type="pres">
      <dgm:prSet presAssocID="{130434CE-DF7E-41BD-9F29-1176BD64C853}" presName="bkgdShape" presStyleLbl="node1" presStyleIdx="4" presStyleCnt="5"/>
      <dgm:spPr/>
    </dgm:pt>
    <dgm:pt modelId="{2C35E9C7-A36A-4D20-A9AE-D1CEBC7E8233}" type="pres">
      <dgm:prSet presAssocID="{130434CE-DF7E-41BD-9F29-1176BD64C853}" presName="nodeTx" presStyleLbl="node1" presStyleIdx="4" presStyleCnt="5">
        <dgm:presLayoutVars>
          <dgm:bulletEnabled val="1"/>
        </dgm:presLayoutVars>
      </dgm:prSet>
      <dgm:spPr/>
    </dgm:pt>
    <dgm:pt modelId="{0069A865-76B7-4EE5-82F0-3ED5546A7835}" type="pres">
      <dgm:prSet presAssocID="{130434CE-DF7E-41BD-9F29-1176BD64C853}" presName="invisiNode" presStyleLbl="node1" presStyleIdx="4" presStyleCnt="5"/>
      <dgm:spPr/>
    </dgm:pt>
    <dgm:pt modelId="{F5D911DB-7184-4533-8173-DEB9C1B1A5E6}" type="pres">
      <dgm:prSet presAssocID="{130434CE-DF7E-41BD-9F29-1176BD64C853}" presName="imagNode" presStyleLbl="fgImgPlace1" presStyleIdx="4" presStyleCnt="5"/>
      <dgm:spPr>
        <a:solidFill>
          <a:schemeClr val="bg1"/>
        </a:solidFill>
      </dgm:spPr>
    </dgm:pt>
  </dgm:ptLst>
  <dgm:cxnLst>
    <dgm:cxn modelId="{B51BB711-B117-423E-A07C-062CD98C4537}" srcId="{F2E53447-E99D-4097-8015-69FF38A2A5E7}" destId="{EFBA96D1-0E37-4CB3-BFC1-D111B55D6A8F}" srcOrd="1" destOrd="0" parTransId="{06678D71-B8CF-4780-9F5F-1E201037C315}" sibTransId="{AADA0D03-E23D-4CAB-8C73-E20AF4DEF955}"/>
    <dgm:cxn modelId="{18F63213-015A-447A-84E2-E0BE13D1C78F}" srcId="{8AD4CDE6-4926-4589-A848-6EFD2ACB4FC7}" destId="{BB50E08C-E776-432A-9E09-353EBA7D938C}" srcOrd="2" destOrd="0" parTransId="{09EC23D3-A070-465D-A015-A2ABB1E2B7BB}" sibTransId="{9CBCC4F2-8671-4E16-9B81-1CCEF80776E9}"/>
    <dgm:cxn modelId="{BCE52017-AD79-4D89-A0B0-8CA0704887D2}" srcId="{130434CE-DF7E-41BD-9F29-1176BD64C853}" destId="{8C5AE700-E9D8-474B-9F22-9B0FA04FB4AA}" srcOrd="1" destOrd="0" parTransId="{E9BB569D-73AA-49CE-BCBE-CC4EC7BC9066}" sibTransId="{5A3A30D9-AA5E-4F18-808F-23BD6C9B4F98}"/>
    <dgm:cxn modelId="{474ADC1A-E78B-4D55-85F0-B8CFFD5944A8}" type="presOf" srcId="{D065A48A-3CF3-4ADD-93CF-3CFAB1470910}" destId="{43570BD6-415A-4DF1-8FAA-B5C9F224D024}" srcOrd="0" destOrd="3" presId="urn:microsoft.com/office/officeart/2005/8/layout/hList7"/>
    <dgm:cxn modelId="{751BD81D-B94E-4CD4-9859-1563F6B41AF0}" type="presOf" srcId="{471258BB-3C49-4997-9467-9BCA6EEF64EB}" destId="{41D5A57C-6B62-44C9-841B-15DF07FFD868}" srcOrd="1" destOrd="1" presId="urn:microsoft.com/office/officeart/2005/8/layout/hList7"/>
    <dgm:cxn modelId="{FD36261E-E781-426D-BCC1-C7AED4FC856A}" srcId="{F2E53447-E99D-4097-8015-69FF38A2A5E7}" destId="{D065A48A-3CF3-4ADD-93CF-3CFAB1470910}" srcOrd="2" destOrd="0" parTransId="{027BEA66-9DE6-4150-9555-F177BAFE1C6F}" sibTransId="{7B58B6AB-EAE5-40A6-95BB-08FF2DA16185}"/>
    <dgm:cxn modelId="{F161D41E-ADF6-47B6-BA0D-28FA0AFF9E3A}" srcId="{B2FB4CC9-B9DC-4DBF-8F9A-2DFEE57D8FBB}" destId="{F2E53447-E99D-4097-8015-69FF38A2A5E7}" srcOrd="3" destOrd="0" parTransId="{9CC8977B-72AC-4328-8E52-407CACBD3D14}" sibTransId="{B07A707C-108D-405C-ABE5-1262BA78E394}"/>
    <dgm:cxn modelId="{E128A922-78BA-4637-9445-83468A9C6E90}" type="presOf" srcId="{DBF5B9A8-91B6-4A55-B4CC-A590323F441A}" destId="{3ECF6CE8-7E27-4844-8B03-7306BF4A16F5}" srcOrd="0" destOrd="3" presId="urn:microsoft.com/office/officeart/2005/8/layout/hList7"/>
    <dgm:cxn modelId="{D984B728-7F7C-436C-AD47-C993770DEAE9}" type="presOf" srcId="{6483DF39-B5D3-4747-AB6D-672B91F2EE26}" destId="{C749ED79-687C-4B37-B0A0-1103964CE2FF}" srcOrd="0" destOrd="1" presId="urn:microsoft.com/office/officeart/2005/8/layout/hList7"/>
    <dgm:cxn modelId="{3D4D0033-D987-4F52-A8C3-F9791A48B6EA}" type="presOf" srcId="{59950DA6-7976-464E-A325-8158A7CADCBB}" destId="{99A68A07-83A7-4DDD-8233-D9737F6E5269}" srcOrd="0" destOrd="2" presId="urn:microsoft.com/office/officeart/2005/8/layout/hList7"/>
    <dgm:cxn modelId="{695F7234-5BFB-4149-9475-3103F12558EC}" srcId="{F31F55EC-2016-4BAA-8223-6CDDD044C716}" destId="{DBF5B9A8-91B6-4A55-B4CC-A590323F441A}" srcOrd="2" destOrd="0" parTransId="{D2363631-2D17-4FF7-827F-D93ABC6EF4B4}" sibTransId="{5909C6AA-693C-41BA-A2F7-5D532C9F7961}"/>
    <dgm:cxn modelId="{AC5D7035-B164-457D-BED4-4A6C128C351E}" srcId="{B2FB4CC9-B9DC-4DBF-8F9A-2DFEE57D8FBB}" destId="{130434CE-DF7E-41BD-9F29-1176BD64C853}" srcOrd="4" destOrd="0" parTransId="{2D51050D-B5C8-4D60-9501-AC0CF3C99040}" sibTransId="{5AB38D3B-DC4D-4AEF-833D-CCAFD234326E}"/>
    <dgm:cxn modelId="{7A17C139-303D-43B5-BD7E-550D82758AD2}" srcId="{F31F55EC-2016-4BAA-8223-6CDDD044C716}" destId="{68FD10BA-55C9-463A-8EFC-C2AE63E13F9F}" srcOrd="0" destOrd="0" parTransId="{A68C7725-7EAB-49A8-B9E5-DD8B8A698B80}" sibTransId="{B6033C67-FCD5-4FC9-9453-31CA71F014D9}"/>
    <dgm:cxn modelId="{E4AF053B-B546-420F-A6A3-5950838E38CA}" type="presOf" srcId="{EE41367C-DA34-4A8C-A4D2-C32906D2CBBE}" destId="{43570BD6-415A-4DF1-8FAA-B5C9F224D024}" srcOrd="0" destOrd="1" presId="urn:microsoft.com/office/officeart/2005/8/layout/hList7"/>
    <dgm:cxn modelId="{A262303C-BB83-4BFD-84EC-C67CC019272A}" type="presOf" srcId="{FC6E58F4-DA40-4681-BE56-22F7756C3F82}" destId="{C749ED79-687C-4B37-B0A0-1103964CE2FF}" srcOrd="0" destOrd="2" presId="urn:microsoft.com/office/officeart/2005/8/layout/hList7"/>
    <dgm:cxn modelId="{1CD37140-B6DD-4FF4-AEC2-076B737C4028}" srcId="{B2FB4CC9-B9DC-4DBF-8F9A-2DFEE57D8FBB}" destId="{BCC9EE3F-9497-4BFA-8872-3C7FFD415A35}" srcOrd="2" destOrd="0" parTransId="{795B7047-75A2-4D2D-A0B1-8F269402532F}" sibTransId="{BC9D6234-D959-4DA3-9C98-9C80C0ED3329}"/>
    <dgm:cxn modelId="{20FC6A5C-5EBE-4F4F-A667-95BBA83D4572}" type="presOf" srcId="{F0B9A6EA-7421-4911-BCD1-D3C944EDBEE5}" destId="{8BD75262-6522-4F58-95A0-A8FC996B233B}" srcOrd="0" destOrd="1" presId="urn:microsoft.com/office/officeart/2005/8/layout/hList7"/>
    <dgm:cxn modelId="{6126F15E-0109-40A8-B236-C809CC304E83}" type="presOf" srcId="{130434CE-DF7E-41BD-9F29-1176BD64C853}" destId="{8BD75262-6522-4F58-95A0-A8FC996B233B}" srcOrd="0" destOrd="0" presId="urn:microsoft.com/office/officeart/2005/8/layout/hList7"/>
    <dgm:cxn modelId="{137C0D44-C56A-4C6F-B906-96F55B23CA7C}" type="presOf" srcId="{A4FA054E-9BAF-4201-8177-B55582DD1650}" destId="{3ECF6CE8-7E27-4844-8B03-7306BF4A16F5}" srcOrd="0" destOrd="2" presId="urn:microsoft.com/office/officeart/2005/8/layout/hList7"/>
    <dgm:cxn modelId="{EAF33D6A-AD5A-4F66-B1CB-C5F1D19A391D}" type="presOf" srcId="{68FD10BA-55C9-463A-8EFC-C2AE63E13F9F}" destId="{3A30EDE5-3644-436D-A16A-0CED6A335B55}" srcOrd="1" destOrd="1" presId="urn:microsoft.com/office/officeart/2005/8/layout/hList7"/>
    <dgm:cxn modelId="{2B7B536D-304E-4EAF-89EE-464071BA9D53}" srcId="{B2FB4CC9-B9DC-4DBF-8F9A-2DFEE57D8FBB}" destId="{8AD4CDE6-4926-4589-A848-6EFD2ACB4FC7}" srcOrd="1" destOrd="0" parTransId="{8DB01650-8379-4BA1-8C94-90E624270087}" sibTransId="{10B3F658-AB65-493A-9A7F-0A9E9B988A83}"/>
    <dgm:cxn modelId="{A9C56E71-210B-49CE-B194-AF772FEF2224}" srcId="{8AD4CDE6-4926-4589-A848-6EFD2ACB4FC7}" destId="{471258BB-3C49-4997-9467-9BCA6EEF64EB}" srcOrd="0" destOrd="0" parTransId="{EB0160DD-FFE2-4F25-BABD-A2EF0BFDCE40}" sibTransId="{A76E16D6-0B9A-4D8D-877E-B587E3E1DD5B}"/>
    <dgm:cxn modelId="{FEC53973-3FF3-4E8A-99B6-FEEBD2D98795}" type="presOf" srcId="{F2E53447-E99D-4097-8015-69FF38A2A5E7}" destId="{43570BD6-415A-4DF1-8FAA-B5C9F224D024}" srcOrd="0" destOrd="0" presId="urn:microsoft.com/office/officeart/2005/8/layout/hList7"/>
    <dgm:cxn modelId="{7E7C7374-1FB2-4BAF-A7EE-9098E5ED2CD2}" type="presOf" srcId="{8AD4CDE6-4926-4589-A848-6EFD2ACB4FC7}" destId="{99A68A07-83A7-4DDD-8233-D9737F6E5269}" srcOrd="0" destOrd="0" presId="urn:microsoft.com/office/officeart/2005/8/layout/hList7"/>
    <dgm:cxn modelId="{D6291459-C379-4DCE-BE78-C7D2AA9736BF}" srcId="{F2E53447-E99D-4097-8015-69FF38A2A5E7}" destId="{EE41367C-DA34-4A8C-A4D2-C32906D2CBBE}" srcOrd="0" destOrd="0" parTransId="{8B96263E-EA19-4745-9FAB-270178A824F8}" sibTransId="{4024186E-7878-4283-8BAD-A63CAFF5B807}"/>
    <dgm:cxn modelId="{BA4B9F7A-213F-4DEE-B6B9-FD55912289EC}" type="presOf" srcId="{F31F55EC-2016-4BAA-8223-6CDDD044C716}" destId="{3A30EDE5-3644-436D-A16A-0CED6A335B55}" srcOrd="1" destOrd="0" presId="urn:microsoft.com/office/officeart/2005/8/layout/hList7"/>
    <dgm:cxn modelId="{E0EB3483-4383-499F-9383-F674DE1D621F}" type="presOf" srcId="{EFBA96D1-0E37-4CB3-BFC1-D111B55D6A8F}" destId="{20F12187-F443-4FA5-8904-C0E1C8793E30}" srcOrd="1" destOrd="2" presId="urn:microsoft.com/office/officeart/2005/8/layout/hList7"/>
    <dgm:cxn modelId="{A7BD048B-F7DC-40E1-BDD5-59F5A7238037}" type="presOf" srcId="{8C5AE700-E9D8-474B-9F22-9B0FA04FB4AA}" destId="{8BD75262-6522-4F58-95A0-A8FC996B233B}" srcOrd="0" destOrd="2" presId="urn:microsoft.com/office/officeart/2005/8/layout/hList7"/>
    <dgm:cxn modelId="{7A89688B-44B2-4278-B9AF-D7767475A894}" type="presOf" srcId="{D065A48A-3CF3-4ADD-93CF-3CFAB1470910}" destId="{20F12187-F443-4FA5-8904-C0E1C8793E30}" srcOrd="1" destOrd="3" presId="urn:microsoft.com/office/officeart/2005/8/layout/hList7"/>
    <dgm:cxn modelId="{2FE7CC8C-445D-4F7A-8A27-FA2C6E792322}" type="presOf" srcId="{09FF4AED-244B-4C6E-B12B-17BF43398D9B}" destId="{879764EF-1523-436B-BDC6-71AF2F890854}" srcOrd="0" destOrd="0" presId="urn:microsoft.com/office/officeart/2005/8/layout/hList7"/>
    <dgm:cxn modelId="{CA0E638D-0861-40ED-B279-81644CED0350}" type="presOf" srcId="{BB50E08C-E776-432A-9E09-353EBA7D938C}" destId="{99A68A07-83A7-4DDD-8233-D9737F6E5269}" srcOrd="0" destOrd="3" presId="urn:microsoft.com/office/officeart/2005/8/layout/hList7"/>
    <dgm:cxn modelId="{032E6C93-7256-453B-A20E-336C4FF8B788}" type="presOf" srcId="{FC6E58F4-DA40-4681-BE56-22F7756C3F82}" destId="{B10931A3-3543-4835-8608-5B8DD9813E4E}" srcOrd="1" destOrd="2" presId="urn:microsoft.com/office/officeart/2005/8/layout/hList7"/>
    <dgm:cxn modelId="{0B358294-FFAB-41DE-8EF0-440003CA72F8}" type="presOf" srcId="{EE41367C-DA34-4A8C-A4D2-C32906D2CBBE}" destId="{20F12187-F443-4FA5-8904-C0E1C8793E30}" srcOrd="1" destOrd="1" presId="urn:microsoft.com/office/officeart/2005/8/layout/hList7"/>
    <dgm:cxn modelId="{5553D596-C73C-4549-9CA9-F8755CBC9E0D}" type="presOf" srcId="{EFBA96D1-0E37-4CB3-BFC1-D111B55D6A8F}" destId="{43570BD6-415A-4DF1-8FAA-B5C9F224D024}" srcOrd="0" destOrd="2" presId="urn:microsoft.com/office/officeart/2005/8/layout/hList7"/>
    <dgm:cxn modelId="{659BB499-2CE3-4AF0-8A0E-2CB859A8BD9B}" srcId="{BCC9EE3F-9497-4BFA-8872-3C7FFD415A35}" destId="{FC6E58F4-DA40-4681-BE56-22F7756C3F82}" srcOrd="1" destOrd="0" parTransId="{BB1FFF13-B04C-4422-9B32-7C65D7A424B4}" sibTransId="{12FDBC83-4CD2-4501-BBDE-8181EF39F9BD}"/>
    <dgm:cxn modelId="{71006F9F-148B-4BCF-B97A-FC128B523B32}" type="presOf" srcId="{59950DA6-7976-464E-A325-8158A7CADCBB}" destId="{41D5A57C-6B62-44C9-841B-15DF07FFD868}" srcOrd="1" destOrd="2" presId="urn:microsoft.com/office/officeart/2005/8/layout/hList7"/>
    <dgm:cxn modelId="{AC42F2A5-7859-4080-A613-F209AA0139ED}" type="presOf" srcId="{F2E53447-E99D-4097-8015-69FF38A2A5E7}" destId="{20F12187-F443-4FA5-8904-C0E1C8793E30}" srcOrd="1" destOrd="0" presId="urn:microsoft.com/office/officeart/2005/8/layout/hList7"/>
    <dgm:cxn modelId="{81E269AA-B0DA-4E5E-86B5-606D722DF997}" type="presOf" srcId="{B2FB4CC9-B9DC-4DBF-8F9A-2DFEE57D8FBB}" destId="{DD901BAE-2884-4747-9479-6E67DBA5E1E8}" srcOrd="0" destOrd="0" presId="urn:microsoft.com/office/officeart/2005/8/layout/hList7"/>
    <dgm:cxn modelId="{28CDA7AD-A492-44F6-95A5-173D33D7E708}" type="presOf" srcId="{BCC9EE3F-9497-4BFA-8872-3C7FFD415A35}" destId="{B10931A3-3543-4835-8608-5B8DD9813E4E}" srcOrd="1" destOrd="0" presId="urn:microsoft.com/office/officeart/2005/8/layout/hList7"/>
    <dgm:cxn modelId="{A66716B1-59EE-4AC7-B724-148226129902}" type="presOf" srcId="{BB50E08C-E776-432A-9E09-353EBA7D938C}" destId="{41D5A57C-6B62-44C9-841B-15DF07FFD868}" srcOrd="1" destOrd="3" presId="urn:microsoft.com/office/officeart/2005/8/layout/hList7"/>
    <dgm:cxn modelId="{824E07B7-2B9A-42E9-9428-65DEE13049B2}" type="presOf" srcId="{130434CE-DF7E-41BD-9F29-1176BD64C853}" destId="{2C35E9C7-A36A-4D20-A9AE-D1CEBC7E8233}" srcOrd="1" destOrd="0" presId="urn:microsoft.com/office/officeart/2005/8/layout/hList7"/>
    <dgm:cxn modelId="{B9140BB8-4F2B-4A85-9CF5-A676F6881467}" srcId="{BCC9EE3F-9497-4BFA-8872-3C7FFD415A35}" destId="{78E826D2-B582-4FCF-818A-447AE9BEC0B9}" srcOrd="2" destOrd="0" parTransId="{72D14FD6-BCA2-4816-8F35-BD89E013DC8A}" sibTransId="{1ACE10E9-51B9-4744-9961-605B279BB2F7}"/>
    <dgm:cxn modelId="{560422BB-9663-4B05-A7F9-7E019658C507}" type="presOf" srcId="{BC9D6234-D959-4DA3-9C98-9C80C0ED3329}" destId="{03C86B9F-96EB-44C2-821F-BFD74689B8D5}" srcOrd="0" destOrd="0" presId="urn:microsoft.com/office/officeart/2005/8/layout/hList7"/>
    <dgm:cxn modelId="{97878ABD-75CF-4A3B-A304-4ABC59D408DC}" type="presOf" srcId="{68FD10BA-55C9-463A-8EFC-C2AE63E13F9F}" destId="{3ECF6CE8-7E27-4844-8B03-7306BF4A16F5}" srcOrd="0" destOrd="1" presId="urn:microsoft.com/office/officeart/2005/8/layout/hList7"/>
    <dgm:cxn modelId="{995150C2-A93B-4D76-A3D6-A70568099F1F}" type="presOf" srcId="{10B3F658-AB65-493A-9A7F-0A9E9B988A83}" destId="{2EA0889F-3F06-4E4D-82BA-54D88941DB73}" srcOrd="0" destOrd="0" presId="urn:microsoft.com/office/officeart/2005/8/layout/hList7"/>
    <dgm:cxn modelId="{44EB3FC8-E70C-4F6B-A0A3-F9E1C92D6B9E}" srcId="{F31F55EC-2016-4BAA-8223-6CDDD044C716}" destId="{A4FA054E-9BAF-4201-8177-B55582DD1650}" srcOrd="1" destOrd="0" parTransId="{B79437CC-82D8-4A46-8191-513612A56891}" sibTransId="{64929C48-D0C4-4686-AFC3-C28F2C909593}"/>
    <dgm:cxn modelId="{A278EBCF-AA72-47E7-A739-06B943762483}" type="presOf" srcId="{471258BB-3C49-4997-9467-9BCA6EEF64EB}" destId="{99A68A07-83A7-4DDD-8233-D9737F6E5269}" srcOrd="0" destOrd="1" presId="urn:microsoft.com/office/officeart/2005/8/layout/hList7"/>
    <dgm:cxn modelId="{70DF6DD0-A86F-4AB0-9630-4D78FB435095}" type="presOf" srcId="{A4FA054E-9BAF-4201-8177-B55582DD1650}" destId="{3A30EDE5-3644-436D-A16A-0CED6A335B55}" srcOrd="1" destOrd="2" presId="urn:microsoft.com/office/officeart/2005/8/layout/hList7"/>
    <dgm:cxn modelId="{0F8A8BD2-DDF3-4169-B88C-236A3B685E2D}" type="presOf" srcId="{F31F55EC-2016-4BAA-8223-6CDDD044C716}" destId="{3ECF6CE8-7E27-4844-8B03-7306BF4A16F5}" srcOrd="0" destOrd="0" presId="urn:microsoft.com/office/officeart/2005/8/layout/hList7"/>
    <dgm:cxn modelId="{0003C1D4-57F9-4B3B-87F0-DE6EBCF5C1A4}" type="presOf" srcId="{B07A707C-108D-405C-ABE5-1262BA78E394}" destId="{2B9F3BC0-9019-4EAC-A558-5D1E8340BAE9}" srcOrd="0" destOrd="0" presId="urn:microsoft.com/office/officeart/2005/8/layout/hList7"/>
    <dgm:cxn modelId="{3E42EED4-7C01-4B0B-97C1-CF2826F41B5D}" type="presOf" srcId="{8C5AE700-E9D8-474B-9F22-9B0FA04FB4AA}" destId="{2C35E9C7-A36A-4D20-A9AE-D1CEBC7E8233}" srcOrd="1" destOrd="2" presId="urn:microsoft.com/office/officeart/2005/8/layout/hList7"/>
    <dgm:cxn modelId="{9F6A72D6-59FB-42DD-816A-E35B49939683}" srcId="{8AD4CDE6-4926-4589-A848-6EFD2ACB4FC7}" destId="{59950DA6-7976-464E-A325-8158A7CADCBB}" srcOrd="1" destOrd="0" parTransId="{31F57D79-5617-46DB-BADA-FA253F73E5CE}" sibTransId="{EC508AC3-64BF-465E-BAE5-A91A8F1E43AB}"/>
    <dgm:cxn modelId="{5AF281D7-3034-4225-A3E0-2930242B6987}" srcId="{B2FB4CC9-B9DC-4DBF-8F9A-2DFEE57D8FBB}" destId="{F31F55EC-2016-4BAA-8223-6CDDD044C716}" srcOrd="0" destOrd="0" parTransId="{8301D3F9-5C19-4D6D-8B8C-62BD2AF9F72D}" sibTransId="{09FF4AED-244B-4C6E-B12B-17BF43398D9B}"/>
    <dgm:cxn modelId="{29D033D8-631D-4204-A020-A663B403A15A}" srcId="{BCC9EE3F-9497-4BFA-8872-3C7FFD415A35}" destId="{6483DF39-B5D3-4747-AB6D-672B91F2EE26}" srcOrd="0" destOrd="0" parTransId="{2FE44C12-65DF-494C-AC7B-AF616C0F1351}" sibTransId="{D9B7C5EE-A71F-4B7C-A300-36208D26A3B0}"/>
    <dgm:cxn modelId="{6A1FC5E1-A874-49FB-B7D2-2147DEAD1E74}" srcId="{130434CE-DF7E-41BD-9F29-1176BD64C853}" destId="{F0B9A6EA-7421-4911-BCD1-D3C944EDBEE5}" srcOrd="0" destOrd="0" parTransId="{A5EEC896-D04A-4634-9D9D-A261E78F4C22}" sibTransId="{A791ADCD-F9F7-4637-B895-900D022DB0AC}"/>
    <dgm:cxn modelId="{8940B8E3-12AC-4F9B-84C2-B8ACB1349EE6}" type="presOf" srcId="{F0B9A6EA-7421-4911-BCD1-D3C944EDBEE5}" destId="{2C35E9C7-A36A-4D20-A9AE-D1CEBC7E8233}" srcOrd="1" destOrd="1" presId="urn:microsoft.com/office/officeart/2005/8/layout/hList7"/>
    <dgm:cxn modelId="{B8C4E4E6-EFD9-4E67-8387-A197219870D5}" type="presOf" srcId="{78E826D2-B582-4FCF-818A-447AE9BEC0B9}" destId="{B10931A3-3543-4835-8608-5B8DD9813E4E}" srcOrd="1" destOrd="3" presId="urn:microsoft.com/office/officeart/2005/8/layout/hList7"/>
    <dgm:cxn modelId="{9EEA83EE-9813-45B9-B8F7-31BC0D398ED6}" type="presOf" srcId="{DBF5B9A8-91B6-4A55-B4CC-A590323F441A}" destId="{3A30EDE5-3644-436D-A16A-0CED6A335B55}" srcOrd="1" destOrd="3" presId="urn:microsoft.com/office/officeart/2005/8/layout/hList7"/>
    <dgm:cxn modelId="{2C9844F0-4120-4878-B3A0-3452288AAE97}" type="presOf" srcId="{78E826D2-B582-4FCF-818A-447AE9BEC0B9}" destId="{C749ED79-687C-4B37-B0A0-1103964CE2FF}" srcOrd="0" destOrd="3" presId="urn:microsoft.com/office/officeart/2005/8/layout/hList7"/>
    <dgm:cxn modelId="{2B4DC5F4-6087-4F2A-8D06-F3A9954F5354}" type="presOf" srcId="{BCC9EE3F-9497-4BFA-8872-3C7FFD415A35}" destId="{C749ED79-687C-4B37-B0A0-1103964CE2FF}" srcOrd="0" destOrd="0" presId="urn:microsoft.com/office/officeart/2005/8/layout/hList7"/>
    <dgm:cxn modelId="{B58B89FA-F530-4432-8D2A-119A97C680BF}" type="presOf" srcId="{8AD4CDE6-4926-4589-A848-6EFD2ACB4FC7}" destId="{41D5A57C-6B62-44C9-841B-15DF07FFD868}" srcOrd="1" destOrd="0" presId="urn:microsoft.com/office/officeart/2005/8/layout/hList7"/>
    <dgm:cxn modelId="{4F5E26FF-0D48-42BA-9AEF-A72209DCC152}" type="presOf" srcId="{6483DF39-B5D3-4747-AB6D-672B91F2EE26}" destId="{B10931A3-3543-4835-8608-5B8DD9813E4E}" srcOrd="1" destOrd="1" presId="urn:microsoft.com/office/officeart/2005/8/layout/hList7"/>
    <dgm:cxn modelId="{69651A37-3096-47E0-8FF4-73D918251431}" type="presParOf" srcId="{DD901BAE-2884-4747-9479-6E67DBA5E1E8}" destId="{F56B0DDC-9883-4B75-B08A-FA9B4F3B6B2D}" srcOrd="0" destOrd="0" presId="urn:microsoft.com/office/officeart/2005/8/layout/hList7"/>
    <dgm:cxn modelId="{E77EE52E-60BD-44BC-9EA1-133E48E71657}" type="presParOf" srcId="{DD901BAE-2884-4747-9479-6E67DBA5E1E8}" destId="{F161B928-E953-4CC8-A80E-AA8E96E2AC25}" srcOrd="1" destOrd="0" presId="urn:microsoft.com/office/officeart/2005/8/layout/hList7"/>
    <dgm:cxn modelId="{5AD8815A-750D-4076-9668-5C16731898C1}" type="presParOf" srcId="{F161B928-E953-4CC8-A80E-AA8E96E2AC25}" destId="{C14330F4-1123-41B5-980E-8C3DF2703F66}" srcOrd="0" destOrd="0" presId="urn:microsoft.com/office/officeart/2005/8/layout/hList7"/>
    <dgm:cxn modelId="{5A1BCCD1-240D-4E83-A811-987A2875A416}" type="presParOf" srcId="{C14330F4-1123-41B5-980E-8C3DF2703F66}" destId="{3ECF6CE8-7E27-4844-8B03-7306BF4A16F5}" srcOrd="0" destOrd="0" presId="urn:microsoft.com/office/officeart/2005/8/layout/hList7"/>
    <dgm:cxn modelId="{621462A1-A279-4D7E-BDCC-8E03D32F6299}" type="presParOf" srcId="{C14330F4-1123-41B5-980E-8C3DF2703F66}" destId="{3A30EDE5-3644-436D-A16A-0CED6A335B55}" srcOrd="1" destOrd="0" presId="urn:microsoft.com/office/officeart/2005/8/layout/hList7"/>
    <dgm:cxn modelId="{326EBADC-3ACB-486A-B1B1-12D64D410FFB}" type="presParOf" srcId="{C14330F4-1123-41B5-980E-8C3DF2703F66}" destId="{C4DAC9DD-4563-457C-B6D4-0CFED59DBAC8}" srcOrd="2" destOrd="0" presId="urn:microsoft.com/office/officeart/2005/8/layout/hList7"/>
    <dgm:cxn modelId="{819B51FB-9E1D-49E5-8A3B-5E7FCBB621AC}" type="presParOf" srcId="{C14330F4-1123-41B5-980E-8C3DF2703F66}" destId="{190BFE8D-2176-4DB6-AEBE-CBF363B80702}" srcOrd="3" destOrd="0" presId="urn:microsoft.com/office/officeart/2005/8/layout/hList7"/>
    <dgm:cxn modelId="{E39CDF75-1256-4DF7-B87E-0A495B8A8EBF}" type="presParOf" srcId="{F161B928-E953-4CC8-A80E-AA8E96E2AC25}" destId="{879764EF-1523-436B-BDC6-71AF2F890854}" srcOrd="1" destOrd="0" presId="urn:microsoft.com/office/officeart/2005/8/layout/hList7"/>
    <dgm:cxn modelId="{62AF2FC3-FBF5-466F-9CC4-AC635D347348}" type="presParOf" srcId="{F161B928-E953-4CC8-A80E-AA8E96E2AC25}" destId="{D5FCA0C3-CF0A-42BB-B92C-42B0B01538F2}" srcOrd="2" destOrd="0" presId="urn:microsoft.com/office/officeart/2005/8/layout/hList7"/>
    <dgm:cxn modelId="{7E2FC8EE-944C-420C-9720-7A7463DE3224}" type="presParOf" srcId="{D5FCA0C3-CF0A-42BB-B92C-42B0B01538F2}" destId="{99A68A07-83A7-4DDD-8233-D9737F6E5269}" srcOrd="0" destOrd="0" presId="urn:microsoft.com/office/officeart/2005/8/layout/hList7"/>
    <dgm:cxn modelId="{D7D93BDE-973F-400F-AA69-35258A44C913}" type="presParOf" srcId="{D5FCA0C3-CF0A-42BB-B92C-42B0B01538F2}" destId="{41D5A57C-6B62-44C9-841B-15DF07FFD868}" srcOrd="1" destOrd="0" presId="urn:microsoft.com/office/officeart/2005/8/layout/hList7"/>
    <dgm:cxn modelId="{DA2931D3-4747-4737-8A66-F1D9C2921A0B}" type="presParOf" srcId="{D5FCA0C3-CF0A-42BB-B92C-42B0B01538F2}" destId="{86FC8047-C152-46A9-B7AF-F6325104EDC7}" srcOrd="2" destOrd="0" presId="urn:microsoft.com/office/officeart/2005/8/layout/hList7"/>
    <dgm:cxn modelId="{A4A8772A-C3E8-4E3D-A9CF-D58062D7BBE5}" type="presParOf" srcId="{D5FCA0C3-CF0A-42BB-B92C-42B0B01538F2}" destId="{16519C5E-1A5A-4C85-8C3A-4FE500E994D2}" srcOrd="3" destOrd="0" presId="urn:microsoft.com/office/officeart/2005/8/layout/hList7"/>
    <dgm:cxn modelId="{7FB1E557-866A-46F7-B94F-AFD078853597}" type="presParOf" srcId="{F161B928-E953-4CC8-A80E-AA8E96E2AC25}" destId="{2EA0889F-3F06-4E4D-82BA-54D88941DB73}" srcOrd="3" destOrd="0" presId="urn:microsoft.com/office/officeart/2005/8/layout/hList7"/>
    <dgm:cxn modelId="{28FA1A50-1930-4C50-9FC6-E50A1183095B}" type="presParOf" srcId="{F161B928-E953-4CC8-A80E-AA8E96E2AC25}" destId="{5AAABB14-54A3-44EE-A9BD-190212668234}" srcOrd="4" destOrd="0" presId="urn:microsoft.com/office/officeart/2005/8/layout/hList7"/>
    <dgm:cxn modelId="{2414EEFB-3469-48BF-AC19-C1F87C5515BA}" type="presParOf" srcId="{5AAABB14-54A3-44EE-A9BD-190212668234}" destId="{C749ED79-687C-4B37-B0A0-1103964CE2FF}" srcOrd="0" destOrd="0" presId="urn:microsoft.com/office/officeart/2005/8/layout/hList7"/>
    <dgm:cxn modelId="{EF5CC760-BDE7-4696-A994-87CA145C5695}" type="presParOf" srcId="{5AAABB14-54A3-44EE-A9BD-190212668234}" destId="{B10931A3-3543-4835-8608-5B8DD9813E4E}" srcOrd="1" destOrd="0" presId="urn:microsoft.com/office/officeart/2005/8/layout/hList7"/>
    <dgm:cxn modelId="{B80C43D3-C6C6-41F1-8AE8-5F9D128BF58E}" type="presParOf" srcId="{5AAABB14-54A3-44EE-A9BD-190212668234}" destId="{719B339F-03CE-40B9-BF26-631EE605BE69}" srcOrd="2" destOrd="0" presId="urn:microsoft.com/office/officeart/2005/8/layout/hList7"/>
    <dgm:cxn modelId="{B947137B-62D7-47D3-BF98-AA91F137CA90}" type="presParOf" srcId="{5AAABB14-54A3-44EE-A9BD-190212668234}" destId="{6541C9DC-F759-4B66-8EF7-735CBFC4563A}" srcOrd="3" destOrd="0" presId="urn:microsoft.com/office/officeart/2005/8/layout/hList7"/>
    <dgm:cxn modelId="{F0348345-E468-4FC9-AF0E-B10C2A119476}" type="presParOf" srcId="{F161B928-E953-4CC8-A80E-AA8E96E2AC25}" destId="{03C86B9F-96EB-44C2-821F-BFD74689B8D5}" srcOrd="5" destOrd="0" presId="urn:microsoft.com/office/officeart/2005/8/layout/hList7"/>
    <dgm:cxn modelId="{26357B64-E321-4251-B87E-5F7B0B0A3BC4}" type="presParOf" srcId="{F161B928-E953-4CC8-A80E-AA8E96E2AC25}" destId="{BDC3798F-FB49-49EB-9D41-04CBFA7EB4C3}" srcOrd="6" destOrd="0" presId="urn:microsoft.com/office/officeart/2005/8/layout/hList7"/>
    <dgm:cxn modelId="{FFCE4361-6F44-4021-91A9-FA63CD093D15}" type="presParOf" srcId="{BDC3798F-FB49-49EB-9D41-04CBFA7EB4C3}" destId="{43570BD6-415A-4DF1-8FAA-B5C9F224D024}" srcOrd="0" destOrd="0" presId="urn:microsoft.com/office/officeart/2005/8/layout/hList7"/>
    <dgm:cxn modelId="{8111786B-E909-48C3-9CDF-F9CBEBDD5F84}" type="presParOf" srcId="{BDC3798F-FB49-49EB-9D41-04CBFA7EB4C3}" destId="{20F12187-F443-4FA5-8904-C0E1C8793E30}" srcOrd="1" destOrd="0" presId="urn:microsoft.com/office/officeart/2005/8/layout/hList7"/>
    <dgm:cxn modelId="{E6DDE14B-B942-49DB-942C-7B8CD70B19B9}" type="presParOf" srcId="{BDC3798F-FB49-49EB-9D41-04CBFA7EB4C3}" destId="{20AA0E1A-EB6B-4EE6-BC0F-9615743A12B6}" srcOrd="2" destOrd="0" presId="urn:microsoft.com/office/officeart/2005/8/layout/hList7"/>
    <dgm:cxn modelId="{320A0F04-F111-409C-A50B-0C0B85C31D07}" type="presParOf" srcId="{BDC3798F-FB49-49EB-9D41-04CBFA7EB4C3}" destId="{52661A4B-2A3C-451E-8C2D-C6C9FE8F8443}" srcOrd="3" destOrd="0" presId="urn:microsoft.com/office/officeart/2005/8/layout/hList7"/>
    <dgm:cxn modelId="{1857FA0D-FD8D-441D-949F-F1077F281030}" type="presParOf" srcId="{F161B928-E953-4CC8-A80E-AA8E96E2AC25}" destId="{2B9F3BC0-9019-4EAC-A558-5D1E8340BAE9}" srcOrd="7" destOrd="0" presId="urn:microsoft.com/office/officeart/2005/8/layout/hList7"/>
    <dgm:cxn modelId="{0FDD23AA-4A46-43BE-8498-9E0F46E22365}" type="presParOf" srcId="{F161B928-E953-4CC8-A80E-AA8E96E2AC25}" destId="{68C8B382-E047-48DB-8C69-D23420F69748}" srcOrd="8" destOrd="0" presId="urn:microsoft.com/office/officeart/2005/8/layout/hList7"/>
    <dgm:cxn modelId="{A5F6CCCC-9AA3-4D81-A135-84DD8F350EE7}" type="presParOf" srcId="{68C8B382-E047-48DB-8C69-D23420F69748}" destId="{8BD75262-6522-4F58-95A0-A8FC996B233B}" srcOrd="0" destOrd="0" presId="urn:microsoft.com/office/officeart/2005/8/layout/hList7"/>
    <dgm:cxn modelId="{80A06FBE-E06F-44D4-B9B4-88E673800988}" type="presParOf" srcId="{68C8B382-E047-48DB-8C69-D23420F69748}" destId="{2C35E9C7-A36A-4D20-A9AE-D1CEBC7E8233}" srcOrd="1" destOrd="0" presId="urn:microsoft.com/office/officeart/2005/8/layout/hList7"/>
    <dgm:cxn modelId="{0F20F59F-5E66-433B-85C5-F55C0BB911D3}" type="presParOf" srcId="{68C8B382-E047-48DB-8C69-D23420F69748}" destId="{0069A865-76B7-4EE5-82F0-3ED5546A7835}" srcOrd="2" destOrd="0" presId="urn:microsoft.com/office/officeart/2005/8/layout/hList7"/>
    <dgm:cxn modelId="{02A99267-794B-4622-A3C2-A424585B7816}" type="presParOf" srcId="{68C8B382-E047-48DB-8C69-D23420F69748}" destId="{F5D911DB-7184-4533-8173-DEB9C1B1A5E6}"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FB4CC9-B9DC-4DBF-8F9A-2DFEE57D8FBB}" type="doc">
      <dgm:prSet loTypeId="urn:microsoft.com/office/officeart/2005/8/layout/hList7" loCatId="process" qsTypeId="urn:microsoft.com/office/officeart/2005/8/quickstyle/simple1" qsCatId="simple" csTypeId="urn:microsoft.com/office/officeart/2005/8/colors/accent1_2" csCatId="accent1" phldr="1"/>
      <dgm:spPr/>
      <dgm:t>
        <a:bodyPr/>
        <a:lstStyle/>
        <a:p>
          <a:endParaRPr lang="en-US"/>
        </a:p>
      </dgm:t>
    </dgm:pt>
    <dgm:pt modelId="{F31F55EC-2016-4BAA-8223-6CDDD044C716}">
      <dgm:prSet custT="1"/>
      <dgm:spPr>
        <a:solidFill>
          <a:schemeClr val="accent2"/>
        </a:solidFill>
      </dgm:spPr>
      <dgm:t>
        <a:bodyPr/>
        <a:lstStyle/>
        <a:p>
          <a:r>
            <a:rPr lang="en-US" sz="1800" baseline="0"/>
            <a:t>Business</a:t>
          </a:r>
          <a:endParaRPr lang="en-US" sz="1800"/>
        </a:p>
      </dgm:t>
    </dgm:pt>
    <dgm:pt modelId="{8301D3F9-5C19-4D6D-8B8C-62BD2AF9F72D}" type="parTrans" cxnId="{5AF281D7-3034-4225-A3E0-2930242B6987}">
      <dgm:prSet/>
      <dgm:spPr/>
      <dgm:t>
        <a:bodyPr/>
        <a:lstStyle/>
        <a:p>
          <a:endParaRPr lang="en-US"/>
        </a:p>
      </dgm:t>
    </dgm:pt>
    <dgm:pt modelId="{09FF4AED-244B-4C6E-B12B-17BF43398D9B}" type="sibTrans" cxnId="{5AF281D7-3034-4225-A3E0-2930242B6987}">
      <dgm:prSet/>
      <dgm:spPr/>
      <dgm:t>
        <a:bodyPr/>
        <a:lstStyle/>
        <a:p>
          <a:endParaRPr lang="en-US"/>
        </a:p>
      </dgm:t>
    </dgm:pt>
    <dgm:pt modelId="{68FD10BA-55C9-463A-8EFC-C2AE63E13F9F}">
      <dgm:prSet custT="1"/>
      <dgm:spPr>
        <a:solidFill>
          <a:schemeClr val="accent2"/>
        </a:solidFill>
      </dgm:spPr>
      <dgm:t>
        <a:bodyPr/>
        <a:lstStyle/>
        <a:p>
          <a:r>
            <a:rPr lang="en-US" sz="1400" baseline="0"/>
            <a:t>Opportunities for moving to the cloud</a:t>
          </a:r>
          <a:endParaRPr lang="en-US" sz="1400"/>
        </a:p>
      </dgm:t>
    </dgm:pt>
    <dgm:pt modelId="{A68C7725-7EAB-49A8-B9E5-DD8B8A698B80}" type="parTrans" cxnId="{7A17C139-303D-43B5-BD7E-550D82758AD2}">
      <dgm:prSet/>
      <dgm:spPr/>
      <dgm:t>
        <a:bodyPr/>
        <a:lstStyle/>
        <a:p>
          <a:endParaRPr lang="en-US"/>
        </a:p>
      </dgm:t>
    </dgm:pt>
    <dgm:pt modelId="{B6033C67-FCD5-4FC9-9453-31CA71F014D9}" type="sibTrans" cxnId="{7A17C139-303D-43B5-BD7E-550D82758AD2}">
      <dgm:prSet/>
      <dgm:spPr/>
      <dgm:t>
        <a:bodyPr/>
        <a:lstStyle/>
        <a:p>
          <a:endParaRPr lang="en-US"/>
        </a:p>
      </dgm:t>
    </dgm:pt>
    <dgm:pt modelId="{8AD4CDE6-4926-4589-A848-6EFD2ACB4FC7}">
      <dgm:prSet custT="1"/>
      <dgm:spPr>
        <a:solidFill>
          <a:schemeClr val="accent2"/>
        </a:solidFill>
      </dgm:spPr>
      <dgm:t>
        <a:bodyPr/>
        <a:lstStyle/>
        <a:p>
          <a:r>
            <a:rPr lang="en-US" sz="1800" baseline="0"/>
            <a:t>Security</a:t>
          </a:r>
          <a:endParaRPr lang="en-US" sz="1800"/>
        </a:p>
      </dgm:t>
    </dgm:pt>
    <dgm:pt modelId="{8DB01650-8379-4BA1-8C94-90E624270087}" type="parTrans" cxnId="{2B7B536D-304E-4EAF-89EE-464071BA9D53}">
      <dgm:prSet/>
      <dgm:spPr/>
      <dgm:t>
        <a:bodyPr/>
        <a:lstStyle/>
        <a:p>
          <a:endParaRPr lang="en-US"/>
        </a:p>
      </dgm:t>
    </dgm:pt>
    <dgm:pt modelId="{10B3F658-AB65-493A-9A7F-0A9E9B988A83}" type="sibTrans" cxnId="{2B7B536D-304E-4EAF-89EE-464071BA9D53}">
      <dgm:prSet/>
      <dgm:spPr/>
      <dgm:t>
        <a:bodyPr/>
        <a:lstStyle/>
        <a:p>
          <a:endParaRPr lang="en-US"/>
        </a:p>
      </dgm:t>
    </dgm:pt>
    <dgm:pt modelId="{471258BB-3C49-4997-9467-9BCA6EEF64EB}">
      <dgm:prSet custT="1"/>
      <dgm:spPr>
        <a:solidFill>
          <a:schemeClr val="accent2"/>
        </a:solidFill>
      </dgm:spPr>
      <dgm:t>
        <a:bodyPr/>
        <a:lstStyle/>
        <a:p>
          <a:r>
            <a:rPr lang="en-US" sz="1400" baseline="0"/>
            <a:t>Security Hygiene</a:t>
          </a:r>
          <a:endParaRPr lang="en-US" sz="1400"/>
        </a:p>
      </dgm:t>
    </dgm:pt>
    <dgm:pt modelId="{EB0160DD-FFE2-4F25-BABD-A2EF0BFDCE40}" type="parTrans" cxnId="{A9C56E71-210B-49CE-B194-AF772FEF2224}">
      <dgm:prSet/>
      <dgm:spPr/>
      <dgm:t>
        <a:bodyPr/>
        <a:lstStyle/>
        <a:p>
          <a:endParaRPr lang="en-US"/>
        </a:p>
      </dgm:t>
    </dgm:pt>
    <dgm:pt modelId="{A76E16D6-0B9A-4D8D-877E-B587E3E1DD5B}" type="sibTrans" cxnId="{A9C56E71-210B-49CE-B194-AF772FEF2224}">
      <dgm:prSet/>
      <dgm:spPr/>
      <dgm:t>
        <a:bodyPr/>
        <a:lstStyle/>
        <a:p>
          <a:endParaRPr lang="en-US"/>
        </a:p>
      </dgm:t>
    </dgm:pt>
    <dgm:pt modelId="{BB50E08C-E776-432A-9E09-353EBA7D938C}">
      <dgm:prSet custT="1"/>
      <dgm:spPr>
        <a:solidFill>
          <a:schemeClr val="accent2"/>
        </a:solidFill>
      </dgm:spPr>
      <dgm:t>
        <a:bodyPr/>
        <a:lstStyle/>
        <a:p>
          <a:r>
            <a:rPr lang="en-US" sz="1400" baseline="0"/>
            <a:t>Network strategy</a:t>
          </a:r>
          <a:endParaRPr lang="en-US" sz="1400"/>
        </a:p>
      </dgm:t>
    </dgm:pt>
    <dgm:pt modelId="{09EC23D3-A070-465D-A015-A2ABB1E2B7BB}" type="parTrans" cxnId="{18F63213-015A-447A-84E2-E0BE13D1C78F}">
      <dgm:prSet/>
      <dgm:spPr/>
      <dgm:t>
        <a:bodyPr/>
        <a:lstStyle/>
        <a:p>
          <a:endParaRPr lang="en-US"/>
        </a:p>
      </dgm:t>
    </dgm:pt>
    <dgm:pt modelId="{9CBCC4F2-8671-4E16-9B81-1CCEF80776E9}" type="sibTrans" cxnId="{18F63213-015A-447A-84E2-E0BE13D1C78F}">
      <dgm:prSet/>
      <dgm:spPr/>
      <dgm:t>
        <a:bodyPr/>
        <a:lstStyle/>
        <a:p>
          <a:endParaRPr lang="en-US"/>
        </a:p>
      </dgm:t>
    </dgm:pt>
    <dgm:pt modelId="{BCC9EE3F-9497-4BFA-8872-3C7FFD415A35}">
      <dgm:prSet custT="1"/>
      <dgm:spPr>
        <a:solidFill>
          <a:schemeClr val="accent2"/>
        </a:solidFill>
      </dgm:spPr>
      <dgm:t>
        <a:bodyPr/>
        <a:lstStyle/>
        <a:p>
          <a:r>
            <a:rPr lang="en-US" sz="1800" baseline="0"/>
            <a:t>Resiliency</a:t>
          </a:r>
          <a:endParaRPr lang="en-US" sz="1800"/>
        </a:p>
      </dgm:t>
    </dgm:pt>
    <dgm:pt modelId="{795B7047-75A2-4D2D-A0B1-8F269402532F}" type="parTrans" cxnId="{1CD37140-B6DD-4FF4-AEC2-076B737C4028}">
      <dgm:prSet/>
      <dgm:spPr/>
      <dgm:t>
        <a:bodyPr/>
        <a:lstStyle/>
        <a:p>
          <a:endParaRPr lang="en-US"/>
        </a:p>
      </dgm:t>
    </dgm:pt>
    <dgm:pt modelId="{BC9D6234-D959-4DA3-9C98-9C80C0ED3329}" type="sibTrans" cxnId="{1CD37140-B6DD-4FF4-AEC2-076B737C4028}">
      <dgm:prSet/>
      <dgm:spPr/>
      <dgm:t>
        <a:bodyPr/>
        <a:lstStyle/>
        <a:p>
          <a:endParaRPr lang="en-US"/>
        </a:p>
      </dgm:t>
    </dgm:pt>
    <dgm:pt modelId="{6483DF39-B5D3-4747-AB6D-672B91F2EE26}">
      <dgm:prSet custT="1"/>
      <dgm:spPr>
        <a:solidFill>
          <a:schemeClr val="accent2"/>
        </a:solidFill>
      </dgm:spPr>
      <dgm:t>
        <a:bodyPr/>
        <a:lstStyle/>
        <a:p>
          <a:r>
            <a:rPr lang="en-US" sz="1400" baseline="0"/>
            <a:t>Application architecture</a:t>
          </a:r>
          <a:endParaRPr lang="en-US" sz="1400"/>
        </a:p>
      </dgm:t>
    </dgm:pt>
    <dgm:pt modelId="{2FE44C12-65DF-494C-AC7B-AF616C0F1351}" type="parTrans" cxnId="{29D033D8-631D-4204-A020-A663B403A15A}">
      <dgm:prSet/>
      <dgm:spPr/>
      <dgm:t>
        <a:bodyPr/>
        <a:lstStyle/>
        <a:p>
          <a:endParaRPr lang="en-US"/>
        </a:p>
      </dgm:t>
    </dgm:pt>
    <dgm:pt modelId="{D9B7C5EE-A71F-4B7C-A300-36208D26A3B0}" type="sibTrans" cxnId="{29D033D8-631D-4204-A020-A663B403A15A}">
      <dgm:prSet/>
      <dgm:spPr/>
      <dgm:t>
        <a:bodyPr/>
        <a:lstStyle/>
        <a:p>
          <a:endParaRPr lang="en-US"/>
        </a:p>
      </dgm:t>
    </dgm:pt>
    <dgm:pt modelId="{F2E53447-E99D-4097-8015-69FF38A2A5E7}">
      <dgm:prSet custT="1"/>
      <dgm:spPr>
        <a:solidFill>
          <a:schemeClr val="accent2"/>
        </a:solidFill>
      </dgm:spPr>
      <dgm:t>
        <a:bodyPr/>
        <a:lstStyle/>
        <a:p>
          <a:r>
            <a:rPr lang="en-US" sz="1800" baseline="0"/>
            <a:t>Operations</a:t>
          </a:r>
          <a:endParaRPr lang="en-US" sz="1800"/>
        </a:p>
      </dgm:t>
    </dgm:pt>
    <dgm:pt modelId="{9CC8977B-72AC-4328-8E52-407CACBD3D14}" type="parTrans" cxnId="{F161D41E-ADF6-47B6-BA0D-28FA0AFF9E3A}">
      <dgm:prSet/>
      <dgm:spPr/>
      <dgm:t>
        <a:bodyPr/>
        <a:lstStyle/>
        <a:p>
          <a:endParaRPr lang="en-US"/>
        </a:p>
      </dgm:t>
    </dgm:pt>
    <dgm:pt modelId="{B07A707C-108D-405C-ABE5-1262BA78E394}" type="sibTrans" cxnId="{F161D41E-ADF6-47B6-BA0D-28FA0AFF9E3A}">
      <dgm:prSet/>
      <dgm:spPr/>
      <dgm:t>
        <a:bodyPr/>
        <a:lstStyle/>
        <a:p>
          <a:endParaRPr lang="en-US"/>
        </a:p>
      </dgm:t>
    </dgm:pt>
    <dgm:pt modelId="{EE41367C-DA34-4A8C-A4D2-C32906D2CBBE}">
      <dgm:prSet custT="1"/>
      <dgm:spPr>
        <a:solidFill>
          <a:schemeClr val="accent2"/>
        </a:solidFill>
      </dgm:spPr>
      <dgm:t>
        <a:bodyPr/>
        <a:lstStyle/>
        <a:p>
          <a:r>
            <a:rPr lang="en-US" sz="1400" baseline="0"/>
            <a:t>Organizing resources</a:t>
          </a:r>
          <a:endParaRPr lang="en-US" sz="1400"/>
        </a:p>
      </dgm:t>
    </dgm:pt>
    <dgm:pt modelId="{8B96263E-EA19-4745-9FAB-270178A824F8}" type="parTrans" cxnId="{D6291459-C379-4DCE-BE78-C7D2AA9736BF}">
      <dgm:prSet/>
      <dgm:spPr/>
      <dgm:t>
        <a:bodyPr/>
        <a:lstStyle/>
        <a:p>
          <a:endParaRPr lang="en-US"/>
        </a:p>
      </dgm:t>
    </dgm:pt>
    <dgm:pt modelId="{4024186E-7878-4283-8BAD-A63CAFF5B807}" type="sibTrans" cxnId="{D6291459-C379-4DCE-BE78-C7D2AA9736BF}">
      <dgm:prSet/>
      <dgm:spPr/>
      <dgm:t>
        <a:bodyPr/>
        <a:lstStyle/>
        <a:p>
          <a:endParaRPr lang="en-US"/>
        </a:p>
      </dgm:t>
    </dgm:pt>
    <dgm:pt modelId="{130434CE-DF7E-41BD-9F29-1176BD64C853}">
      <dgm:prSet custT="1"/>
      <dgm:spPr>
        <a:solidFill>
          <a:schemeClr val="accent2"/>
        </a:solidFill>
      </dgm:spPr>
      <dgm:t>
        <a:bodyPr/>
        <a:lstStyle/>
        <a:p>
          <a:r>
            <a:rPr lang="en-US" sz="1800" baseline="0"/>
            <a:t>Automation</a:t>
          </a:r>
          <a:endParaRPr lang="en-US" sz="1800"/>
        </a:p>
      </dgm:t>
    </dgm:pt>
    <dgm:pt modelId="{2D51050D-B5C8-4D60-9501-AC0CF3C99040}" type="parTrans" cxnId="{AC5D7035-B164-457D-BED4-4A6C128C351E}">
      <dgm:prSet/>
      <dgm:spPr/>
      <dgm:t>
        <a:bodyPr/>
        <a:lstStyle/>
        <a:p>
          <a:endParaRPr lang="en-US"/>
        </a:p>
      </dgm:t>
    </dgm:pt>
    <dgm:pt modelId="{5AB38D3B-DC4D-4AEF-833D-CCAFD234326E}" type="sibTrans" cxnId="{AC5D7035-B164-457D-BED4-4A6C128C351E}">
      <dgm:prSet/>
      <dgm:spPr/>
      <dgm:t>
        <a:bodyPr/>
        <a:lstStyle/>
        <a:p>
          <a:endParaRPr lang="en-US"/>
        </a:p>
      </dgm:t>
    </dgm:pt>
    <dgm:pt modelId="{F0B9A6EA-7421-4911-BCD1-D3C944EDBEE5}">
      <dgm:prSet custT="1"/>
      <dgm:spPr>
        <a:solidFill>
          <a:schemeClr val="accent2"/>
        </a:solidFill>
      </dgm:spPr>
      <dgm:t>
        <a:bodyPr/>
        <a:lstStyle/>
        <a:p>
          <a:r>
            <a:rPr lang="en-US" sz="1400" baseline="0"/>
            <a:t>Automation capabilities</a:t>
          </a:r>
          <a:endParaRPr lang="en-US" sz="1400"/>
        </a:p>
      </dgm:t>
    </dgm:pt>
    <dgm:pt modelId="{A5EEC896-D04A-4634-9D9D-A261E78F4C22}" type="parTrans" cxnId="{6A1FC5E1-A874-49FB-B7D2-2147DEAD1E74}">
      <dgm:prSet/>
      <dgm:spPr/>
      <dgm:t>
        <a:bodyPr/>
        <a:lstStyle/>
        <a:p>
          <a:endParaRPr lang="en-US"/>
        </a:p>
      </dgm:t>
    </dgm:pt>
    <dgm:pt modelId="{A791ADCD-F9F7-4637-B895-900D022DB0AC}" type="sibTrans" cxnId="{6A1FC5E1-A874-49FB-B7D2-2147DEAD1E74}">
      <dgm:prSet/>
      <dgm:spPr/>
      <dgm:t>
        <a:bodyPr/>
        <a:lstStyle/>
        <a:p>
          <a:endParaRPr lang="en-US"/>
        </a:p>
      </dgm:t>
    </dgm:pt>
    <dgm:pt modelId="{A4FA054E-9BAF-4201-8177-B55582DD1650}">
      <dgm:prSet custT="1"/>
      <dgm:spPr>
        <a:solidFill>
          <a:schemeClr val="accent2"/>
        </a:solidFill>
      </dgm:spPr>
      <dgm:t>
        <a:bodyPr/>
        <a:lstStyle/>
        <a:p>
          <a:r>
            <a:rPr lang="en-US" sz="1400"/>
            <a:t>People strategy</a:t>
          </a:r>
        </a:p>
      </dgm:t>
    </dgm:pt>
    <dgm:pt modelId="{B79437CC-82D8-4A46-8191-513612A56891}" type="parTrans" cxnId="{44EB3FC8-E70C-4F6B-A0A3-F9E1C92D6B9E}">
      <dgm:prSet/>
      <dgm:spPr/>
    </dgm:pt>
    <dgm:pt modelId="{64929C48-D0C4-4686-AFC3-C28F2C909593}" type="sibTrans" cxnId="{44EB3FC8-E70C-4F6B-A0A3-F9E1C92D6B9E}">
      <dgm:prSet/>
      <dgm:spPr/>
    </dgm:pt>
    <dgm:pt modelId="{DBF5B9A8-91B6-4A55-B4CC-A590323F441A}">
      <dgm:prSet custT="1"/>
      <dgm:spPr>
        <a:solidFill>
          <a:schemeClr val="accent2"/>
        </a:solidFill>
      </dgm:spPr>
      <dgm:t>
        <a:bodyPr/>
        <a:lstStyle/>
        <a:p>
          <a:r>
            <a:rPr lang="en-US" sz="1400"/>
            <a:t>Governance, Risk and Compliance</a:t>
          </a:r>
        </a:p>
      </dgm:t>
    </dgm:pt>
    <dgm:pt modelId="{D2363631-2D17-4FF7-827F-D93ABC6EF4B4}" type="parTrans" cxnId="{695F7234-5BFB-4149-9475-3103F12558EC}">
      <dgm:prSet/>
      <dgm:spPr/>
    </dgm:pt>
    <dgm:pt modelId="{5909C6AA-693C-41BA-A2F7-5D532C9F7961}" type="sibTrans" cxnId="{695F7234-5BFB-4149-9475-3103F12558EC}">
      <dgm:prSet/>
      <dgm:spPr/>
    </dgm:pt>
    <dgm:pt modelId="{FC6E58F4-DA40-4681-BE56-22F7756C3F82}">
      <dgm:prSet custT="1"/>
      <dgm:spPr>
        <a:solidFill>
          <a:schemeClr val="accent2"/>
        </a:solidFill>
      </dgm:spPr>
      <dgm:t>
        <a:bodyPr/>
        <a:lstStyle/>
        <a:p>
          <a:r>
            <a:rPr lang="en-US" sz="1400"/>
            <a:t>Cloud design patterns</a:t>
          </a:r>
        </a:p>
      </dgm:t>
    </dgm:pt>
    <dgm:pt modelId="{BB1FFF13-B04C-4422-9B32-7C65D7A424B4}" type="parTrans" cxnId="{659BB499-2CE3-4AF0-8A0E-2CB859A8BD9B}">
      <dgm:prSet/>
      <dgm:spPr/>
    </dgm:pt>
    <dgm:pt modelId="{12FDBC83-4CD2-4501-BBDE-8181EF39F9BD}" type="sibTrans" cxnId="{659BB499-2CE3-4AF0-8A0E-2CB859A8BD9B}">
      <dgm:prSet/>
      <dgm:spPr/>
    </dgm:pt>
    <dgm:pt modelId="{78E826D2-B582-4FCF-818A-447AE9BEC0B9}">
      <dgm:prSet custT="1"/>
      <dgm:spPr>
        <a:solidFill>
          <a:schemeClr val="accent2"/>
        </a:solidFill>
      </dgm:spPr>
      <dgm:t>
        <a:bodyPr/>
        <a:lstStyle/>
        <a:p>
          <a:r>
            <a:rPr lang="en-US" sz="1400"/>
            <a:t>Azure services</a:t>
          </a:r>
        </a:p>
      </dgm:t>
    </dgm:pt>
    <dgm:pt modelId="{72D14FD6-BCA2-4816-8F35-BD89E013DC8A}" type="parTrans" cxnId="{B9140BB8-4F2B-4A85-9CF5-A676F6881467}">
      <dgm:prSet/>
      <dgm:spPr/>
    </dgm:pt>
    <dgm:pt modelId="{1ACE10E9-51B9-4744-9961-605B279BB2F7}" type="sibTrans" cxnId="{B9140BB8-4F2B-4A85-9CF5-A676F6881467}">
      <dgm:prSet/>
      <dgm:spPr/>
    </dgm:pt>
    <dgm:pt modelId="{EFBA96D1-0E37-4CB3-BFC1-D111B55D6A8F}">
      <dgm:prSet custT="1"/>
      <dgm:spPr>
        <a:solidFill>
          <a:schemeClr val="accent2"/>
        </a:solidFill>
      </dgm:spPr>
      <dgm:t>
        <a:bodyPr/>
        <a:lstStyle/>
        <a:p>
          <a:r>
            <a:rPr lang="en-US" sz="1400"/>
            <a:t>Cost management</a:t>
          </a:r>
        </a:p>
      </dgm:t>
    </dgm:pt>
    <dgm:pt modelId="{06678D71-B8CF-4780-9F5F-1E201037C315}" type="parTrans" cxnId="{B51BB711-B117-423E-A07C-062CD98C4537}">
      <dgm:prSet/>
      <dgm:spPr/>
    </dgm:pt>
    <dgm:pt modelId="{AADA0D03-E23D-4CAB-8C73-E20AF4DEF955}" type="sibTrans" cxnId="{B51BB711-B117-423E-A07C-062CD98C4537}">
      <dgm:prSet/>
      <dgm:spPr/>
    </dgm:pt>
    <dgm:pt modelId="{D065A48A-3CF3-4ADD-93CF-3CFAB1470910}">
      <dgm:prSet custT="1"/>
      <dgm:spPr>
        <a:solidFill>
          <a:schemeClr val="accent2"/>
        </a:solidFill>
      </dgm:spPr>
      <dgm:t>
        <a:bodyPr/>
        <a:lstStyle/>
        <a:p>
          <a:r>
            <a:rPr lang="en-US" sz="1400"/>
            <a:t>Monitoring and management strategy</a:t>
          </a:r>
        </a:p>
      </dgm:t>
    </dgm:pt>
    <dgm:pt modelId="{027BEA66-9DE6-4150-9555-F177BAFE1C6F}" type="parTrans" cxnId="{FD36261E-E781-426D-BCC1-C7AED4FC856A}">
      <dgm:prSet/>
      <dgm:spPr/>
    </dgm:pt>
    <dgm:pt modelId="{7B58B6AB-EAE5-40A6-95BB-08FF2DA16185}" type="sibTrans" cxnId="{FD36261E-E781-426D-BCC1-C7AED4FC856A}">
      <dgm:prSet/>
      <dgm:spPr/>
    </dgm:pt>
    <dgm:pt modelId="{8C5AE700-E9D8-474B-9F22-9B0FA04FB4AA}">
      <dgm:prSet custT="1"/>
      <dgm:spPr>
        <a:solidFill>
          <a:schemeClr val="accent2"/>
        </a:solidFill>
      </dgm:spPr>
      <dgm:t>
        <a:bodyPr/>
        <a:lstStyle/>
        <a:p>
          <a:r>
            <a:rPr lang="en-US" sz="1400"/>
            <a:t>Automation opportunities</a:t>
          </a:r>
        </a:p>
      </dgm:t>
    </dgm:pt>
    <dgm:pt modelId="{E9BB569D-73AA-49CE-BCBE-CC4EC7BC9066}" type="parTrans" cxnId="{BCE52017-AD79-4D89-A0B0-8CA0704887D2}">
      <dgm:prSet/>
      <dgm:spPr/>
    </dgm:pt>
    <dgm:pt modelId="{5A3A30D9-AA5E-4F18-808F-23BD6C9B4F98}" type="sibTrans" cxnId="{BCE52017-AD79-4D89-A0B0-8CA0704887D2}">
      <dgm:prSet/>
      <dgm:spPr/>
    </dgm:pt>
    <dgm:pt modelId="{59950DA6-7976-464E-A325-8158A7CADCBB}">
      <dgm:prSet custT="1"/>
      <dgm:spPr>
        <a:solidFill>
          <a:schemeClr val="accent2"/>
        </a:solidFill>
      </dgm:spPr>
      <dgm:t>
        <a:bodyPr/>
        <a:lstStyle/>
        <a:p>
          <a:r>
            <a:rPr lang="en-US" sz="1400" baseline="0"/>
            <a:t>Identity and access control</a:t>
          </a:r>
          <a:endParaRPr lang="en-US" sz="1400"/>
        </a:p>
      </dgm:t>
    </dgm:pt>
    <dgm:pt modelId="{31F57D79-5617-46DB-BADA-FA253F73E5CE}" type="parTrans" cxnId="{9F6A72D6-59FB-42DD-816A-E35B49939683}">
      <dgm:prSet/>
      <dgm:spPr/>
    </dgm:pt>
    <dgm:pt modelId="{EC508AC3-64BF-465E-BAE5-A91A8F1E43AB}" type="sibTrans" cxnId="{9F6A72D6-59FB-42DD-816A-E35B49939683}">
      <dgm:prSet/>
      <dgm:spPr/>
    </dgm:pt>
    <dgm:pt modelId="{DD901BAE-2884-4747-9479-6E67DBA5E1E8}" type="pres">
      <dgm:prSet presAssocID="{B2FB4CC9-B9DC-4DBF-8F9A-2DFEE57D8FBB}" presName="Name0" presStyleCnt="0">
        <dgm:presLayoutVars>
          <dgm:dir/>
          <dgm:resizeHandles val="exact"/>
        </dgm:presLayoutVars>
      </dgm:prSet>
      <dgm:spPr/>
    </dgm:pt>
    <dgm:pt modelId="{F56B0DDC-9883-4B75-B08A-FA9B4F3B6B2D}" type="pres">
      <dgm:prSet presAssocID="{B2FB4CC9-B9DC-4DBF-8F9A-2DFEE57D8FBB}" presName="fgShape" presStyleLbl="fgShp" presStyleIdx="0" presStyleCnt="1" custLinFactNeighborY="14141"/>
      <dgm:spPr>
        <a:solidFill>
          <a:schemeClr val="tx2"/>
        </a:solidFill>
        <a:ln w="25400">
          <a:solidFill>
            <a:schemeClr val="bg1"/>
          </a:solidFill>
        </a:ln>
      </dgm:spPr>
    </dgm:pt>
    <dgm:pt modelId="{F161B928-E953-4CC8-A80E-AA8E96E2AC25}" type="pres">
      <dgm:prSet presAssocID="{B2FB4CC9-B9DC-4DBF-8F9A-2DFEE57D8FBB}" presName="linComp" presStyleCnt="0"/>
      <dgm:spPr/>
    </dgm:pt>
    <dgm:pt modelId="{C14330F4-1123-41B5-980E-8C3DF2703F66}" type="pres">
      <dgm:prSet presAssocID="{F31F55EC-2016-4BAA-8223-6CDDD044C716}" presName="compNode" presStyleCnt="0"/>
      <dgm:spPr/>
    </dgm:pt>
    <dgm:pt modelId="{3ECF6CE8-7E27-4844-8B03-7306BF4A16F5}" type="pres">
      <dgm:prSet presAssocID="{F31F55EC-2016-4BAA-8223-6CDDD044C716}" presName="bkgdShape" presStyleLbl="node1" presStyleIdx="0" presStyleCnt="5"/>
      <dgm:spPr/>
    </dgm:pt>
    <dgm:pt modelId="{3A30EDE5-3644-436D-A16A-0CED6A335B55}" type="pres">
      <dgm:prSet presAssocID="{F31F55EC-2016-4BAA-8223-6CDDD044C716}" presName="nodeTx" presStyleLbl="node1" presStyleIdx="0" presStyleCnt="5">
        <dgm:presLayoutVars>
          <dgm:bulletEnabled val="1"/>
        </dgm:presLayoutVars>
      </dgm:prSet>
      <dgm:spPr/>
    </dgm:pt>
    <dgm:pt modelId="{C4DAC9DD-4563-457C-B6D4-0CFED59DBAC8}" type="pres">
      <dgm:prSet presAssocID="{F31F55EC-2016-4BAA-8223-6CDDD044C716}" presName="invisiNode" presStyleLbl="node1" presStyleIdx="0" presStyleCnt="5"/>
      <dgm:spPr/>
    </dgm:pt>
    <dgm:pt modelId="{190BFE8D-2176-4DB6-AEBE-CBF363B80702}" type="pres">
      <dgm:prSet presAssocID="{F31F55EC-2016-4BAA-8223-6CDDD044C716}" presName="imagNode" presStyleLbl="fgImgPlace1" presStyleIdx="0" presStyleCnt="5"/>
      <dgm:spPr>
        <a:solidFill>
          <a:schemeClr val="bg1"/>
        </a:solidFill>
      </dgm:spPr>
    </dgm:pt>
    <dgm:pt modelId="{879764EF-1523-436B-BDC6-71AF2F890854}" type="pres">
      <dgm:prSet presAssocID="{09FF4AED-244B-4C6E-B12B-17BF43398D9B}" presName="sibTrans" presStyleLbl="sibTrans2D1" presStyleIdx="0" presStyleCnt="0"/>
      <dgm:spPr/>
    </dgm:pt>
    <dgm:pt modelId="{D5FCA0C3-CF0A-42BB-B92C-42B0B01538F2}" type="pres">
      <dgm:prSet presAssocID="{8AD4CDE6-4926-4589-A848-6EFD2ACB4FC7}" presName="compNode" presStyleCnt="0"/>
      <dgm:spPr/>
    </dgm:pt>
    <dgm:pt modelId="{99A68A07-83A7-4DDD-8233-D9737F6E5269}" type="pres">
      <dgm:prSet presAssocID="{8AD4CDE6-4926-4589-A848-6EFD2ACB4FC7}" presName="bkgdShape" presStyleLbl="node1" presStyleIdx="1" presStyleCnt="5"/>
      <dgm:spPr/>
    </dgm:pt>
    <dgm:pt modelId="{41D5A57C-6B62-44C9-841B-15DF07FFD868}" type="pres">
      <dgm:prSet presAssocID="{8AD4CDE6-4926-4589-A848-6EFD2ACB4FC7}" presName="nodeTx" presStyleLbl="node1" presStyleIdx="1" presStyleCnt="5">
        <dgm:presLayoutVars>
          <dgm:bulletEnabled val="1"/>
        </dgm:presLayoutVars>
      </dgm:prSet>
      <dgm:spPr/>
    </dgm:pt>
    <dgm:pt modelId="{86FC8047-C152-46A9-B7AF-F6325104EDC7}" type="pres">
      <dgm:prSet presAssocID="{8AD4CDE6-4926-4589-A848-6EFD2ACB4FC7}" presName="invisiNode" presStyleLbl="node1" presStyleIdx="1" presStyleCnt="5"/>
      <dgm:spPr/>
    </dgm:pt>
    <dgm:pt modelId="{16519C5E-1A5A-4C85-8C3A-4FE500E994D2}" type="pres">
      <dgm:prSet presAssocID="{8AD4CDE6-4926-4589-A848-6EFD2ACB4FC7}" presName="imagNode" presStyleLbl="fgImgPlace1" presStyleIdx="1" presStyleCnt="5"/>
      <dgm:spPr>
        <a:solidFill>
          <a:schemeClr val="bg1"/>
        </a:solidFill>
      </dgm:spPr>
    </dgm:pt>
    <dgm:pt modelId="{2EA0889F-3F06-4E4D-82BA-54D88941DB73}" type="pres">
      <dgm:prSet presAssocID="{10B3F658-AB65-493A-9A7F-0A9E9B988A83}" presName="sibTrans" presStyleLbl="sibTrans2D1" presStyleIdx="0" presStyleCnt="0"/>
      <dgm:spPr/>
    </dgm:pt>
    <dgm:pt modelId="{5AAABB14-54A3-44EE-A9BD-190212668234}" type="pres">
      <dgm:prSet presAssocID="{BCC9EE3F-9497-4BFA-8872-3C7FFD415A35}" presName="compNode" presStyleCnt="0"/>
      <dgm:spPr/>
    </dgm:pt>
    <dgm:pt modelId="{C749ED79-687C-4B37-B0A0-1103964CE2FF}" type="pres">
      <dgm:prSet presAssocID="{BCC9EE3F-9497-4BFA-8872-3C7FFD415A35}" presName="bkgdShape" presStyleLbl="node1" presStyleIdx="2" presStyleCnt="5"/>
      <dgm:spPr/>
    </dgm:pt>
    <dgm:pt modelId="{B10931A3-3543-4835-8608-5B8DD9813E4E}" type="pres">
      <dgm:prSet presAssocID="{BCC9EE3F-9497-4BFA-8872-3C7FFD415A35}" presName="nodeTx" presStyleLbl="node1" presStyleIdx="2" presStyleCnt="5">
        <dgm:presLayoutVars>
          <dgm:bulletEnabled val="1"/>
        </dgm:presLayoutVars>
      </dgm:prSet>
      <dgm:spPr/>
    </dgm:pt>
    <dgm:pt modelId="{719B339F-03CE-40B9-BF26-631EE605BE69}" type="pres">
      <dgm:prSet presAssocID="{BCC9EE3F-9497-4BFA-8872-3C7FFD415A35}" presName="invisiNode" presStyleLbl="node1" presStyleIdx="2" presStyleCnt="5"/>
      <dgm:spPr/>
    </dgm:pt>
    <dgm:pt modelId="{6541C9DC-F759-4B66-8EF7-735CBFC4563A}" type="pres">
      <dgm:prSet presAssocID="{BCC9EE3F-9497-4BFA-8872-3C7FFD415A35}" presName="imagNode" presStyleLbl="fgImgPlace1" presStyleIdx="2" presStyleCnt="5"/>
      <dgm:spPr>
        <a:solidFill>
          <a:schemeClr val="bg1"/>
        </a:solidFill>
      </dgm:spPr>
    </dgm:pt>
    <dgm:pt modelId="{03C86B9F-96EB-44C2-821F-BFD74689B8D5}" type="pres">
      <dgm:prSet presAssocID="{BC9D6234-D959-4DA3-9C98-9C80C0ED3329}" presName="sibTrans" presStyleLbl="sibTrans2D1" presStyleIdx="0" presStyleCnt="0"/>
      <dgm:spPr/>
    </dgm:pt>
    <dgm:pt modelId="{BDC3798F-FB49-49EB-9D41-04CBFA7EB4C3}" type="pres">
      <dgm:prSet presAssocID="{F2E53447-E99D-4097-8015-69FF38A2A5E7}" presName="compNode" presStyleCnt="0"/>
      <dgm:spPr/>
    </dgm:pt>
    <dgm:pt modelId="{43570BD6-415A-4DF1-8FAA-B5C9F224D024}" type="pres">
      <dgm:prSet presAssocID="{F2E53447-E99D-4097-8015-69FF38A2A5E7}" presName="bkgdShape" presStyleLbl="node1" presStyleIdx="3" presStyleCnt="5"/>
      <dgm:spPr/>
    </dgm:pt>
    <dgm:pt modelId="{20F12187-F443-4FA5-8904-C0E1C8793E30}" type="pres">
      <dgm:prSet presAssocID="{F2E53447-E99D-4097-8015-69FF38A2A5E7}" presName="nodeTx" presStyleLbl="node1" presStyleIdx="3" presStyleCnt="5">
        <dgm:presLayoutVars>
          <dgm:bulletEnabled val="1"/>
        </dgm:presLayoutVars>
      </dgm:prSet>
      <dgm:spPr/>
    </dgm:pt>
    <dgm:pt modelId="{20AA0E1A-EB6B-4EE6-BC0F-9615743A12B6}" type="pres">
      <dgm:prSet presAssocID="{F2E53447-E99D-4097-8015-69FF38A2A5E7}" presName="invisiNode" presStyleLbl="node1" presStyleIdx="3" presStyleCnt="5"/>
      <dgm:spPr/>
    </dgm:pt>
    <dgm:pt modelId="{52661A4B-2A3C-451E-8C2D-C6C9FE8F8443}" type="pres">
      <dgm:prSet presAssocID="{F2E53447-E99D-4097-8015-69FF38A2A5E7}" presName="imagNode" presStyleLbl="fgImgPlace1" presStyleIdx="3" presStyleCnt="5"/>
      <dgm:spPr>
        <a:solidFill>
          <a:schemeClr val="bg1"/>
        </a:solidFill>
      </dgm:spPr>
    </dgm:pt>
    <dgm:pt modelId="{2B9F3BC0-9019-4EAC-A558-5D1E8340BAE9}" type="pres">
      <dgm:prSet presAssocID="{B07A707C-108D-405C-ABE5-1262BA78E394}" presName="sibTrans" presStyleLbl="sibTrans2D1" presStyleIdx="0" presStyleCnt="0"/>
      <dgm:spPr/>
    </dgm:pt>
    <dgm:pt modelId="{68C8B382-E047-48DB-8C69-D23420F69748}" type="pres">
      <dgm:prSet presAssocID="{130434CE-DF7E-41BD-9F29-1176BD64C853}" presName="compNode" presStyleCnt="0"/>
      <dgm:spPr/>
    </dgm:pt>
    <dgm:pt modelId="{8BD75262-6522-4F58-95A0-A8FC996B233B}" type="pres">
      <dgm:prSet presAssocID="{130434CE-DF7E-41BD-9F29-1176BD64C853}" presName="bkgdShape" presStyleLbl="node1" presStyleIdx="4" presStyleCnt="5"/>
      <dgm:spPr/>
    </dgm:pt>
    <dgm:pt modelId="{2C35E9C7-A36A-4D20-A9AE-D1CEBC7E8233}" type="pres">
      <dgm:prSet presAssocID="{130434CE-DF7E-41BD-9F29-1176BD64C853}" presName="nodeTx" presStyleLbl="node1" presStyleIdx="4" presStyleCnt="5">
        <dgm:presLayoutVars>
          <dgm:bulletEnabled val="1"/>
        </dgm:presLayoutVars>
      </dgm:prSet>
      <dgm:spPr/>
    </dgm:pt>
    <dgm:pt modelId="{0069A865-76B7-4EE5-82F0-3ED5546A7835}" type="pres">
      <dgm:prSet presAssocID="{130434CE-DF7E-41BD-9F29-1176BD64C853}" presName="invisiNode" presStyleLbl="node1" presStyleIdx="4" presStyleCnt="5"/>
      <dgm:spPr/>
    </dgm:pt>
    <dgm:pt modelId="{F5D911DB-7184-4533-8173-DEB9C1B1A5E6}" type="pres">
      <dgm:prSet presAssocID="{130434CE-DF7E-41BD-9F29-1176BD64C853}" presName="imagNode" presStyleLbl="fgImgPlace1" presStyleIdx="4" presStyleCnt="5"/>
      <dgm:spPr>
        <a:solidFill>
          <a:schemeClr val="bg1"/>
        </a:solidFill>
      </dgm:spPr>
    </dgm:pt>
  </dgm:ptLst>
  <dgm:cxnLst>
    <dgm:cxn modelId="{B51BB711-B117-423E-A07C-062CD98C4537}" srcId="{F2E53447-E99D-4097-8015-69FF38A2A5E7}" destId="{EFBA96D1-0E37-4CB3-BFC1-D111B55D6A8F}" srcOrd="1" destOrd="0" parTransId="{06678D71-B8CF-4780-9F5F-1E201037C315}" sibTransId="{AADA0D03-E23D-4CAB-8C73-E20AF4DEF955}"/>
    <dgm:cxn modelId="{18F63213-015A-447A-84E2-E0BE13D1C78F}" srcId="{8AD4CDE6-4926-4589-A848-6EFD2ACB4FC7}" destId="{BB50E08C-E776-432A-9E09-353EBA7D938C}" srcOrd="2" destOrd="0" parTransId="{09EC23D3-A070-465D-A015-A2ABB1E2B7BB}" sibTransId="{9CBCC4F2-8671-4E16-9B81-1CCEF80776E9}"/>
    <dgm:cxn modelId="{BCE52017-AD79-4D89-A0B0-8CA0704887D2}" srcId="{130434CE-DF7E-41BD-9F29-1176BD64C853}" destId="{8C5AE700-E9D8-474B-9F22-9B0FA04FB4AA}" srcOrd="1" destOrd="0" parTransId="{E9BB569D-73AA-49CE-BCBE-CC4EC7BC9066}" sibTransId="{5A3A30D9-AA5E-4F18-808F-23BD6C9B4F98}"/>
    <dgm:cxn modelId="{474ADC1A-E78B-4D55-85F0-B8CFFD5944A8}" type="presOf" srcId="{D065A48A-3CF3-4ADD-93CF-3CFAB1470910}" destId="{43570BD6-415A-4DF1-8FAA-B5C9F224D024}" srcOrd="0" destOrd="3" presId="urn:microsoft.com/office/officeart/2005/8/layout/hList7"/>
    <dgm:cxn modelId="{751BD81D-B94E-4CD4-9859-1563F6B41AF0}" type="presOf" srcId="{471258BB-3C49-4997-9467-9BCA6EEF64EB}" destId="{41D5A57C-6B62-44C9-841B-15DF07FFD868}" srcOrd="1" destOrd="1" presId="urn:microsoft.com/office/officeart/2005/8/layout/hList7"/>
    <dgm:cxn modelId="{FD36261E-E781-426D-BCC1-C7AED4FC856A}" srcId="{F2E53447-E99D-4097-8015-69FF38A2A5E7}" destId="{D065A48A-3CF3-4ADD-93CF-3CFAB1470910}" srcOrd="2" destOrd="0" parTransId="{027BEA66-9DE6-4150-9555-F177BAFE1C6F}" sibTransId="{7B58B6AB-EAE5-40A6-95BB-08FF2DA16185}"/>
    <dgm:cxn modelId="{F161D41E-ADF6-47B6-BA0D-28FA0AFF9E3A}" srcId="{B2FB4CC9-B9DC-4DBF-8F9A-2DFEE57D8FBB}" destId="{F2E53447-E99D-4097-8015-69FF38A2A5E7}" srcOrd="3" destOrd="0" parTransId="{9CC8977B-72AC-4328-8E52-407CACBD3D14}" sibTransId="{B07A707C-108D-405C-ABE5-1262BA78E394}"/>
    <dgm:cxn modelId="{E128A922-78BA-4637-9445-83468A9C6E90}" type="presOf" srcId="{DBF5B9A8-91B6-4A55-B4CC-A590323F441A}" destId="{3ECF6CE8-7E27-4844-8B03-7306BF4A16F5}" srcOrd="0" destOrd="3" presId="urn:microsoft.com/office/officeart/2005/8/layout/hList7"/>
    <dgm:cxn modelId="{D984B728-7F7C-436C-AD47-C993770DEAE9}" type="presOf" srcId="{6483DF39-B5D3-4747-AB6D-672B91F2EE26}" destId="{C749ED79-687C-4B37-B0A0-1103964CE2FF}" srcOrd="0" destOrd="1" presId="urn:microsoft.com/office/officeart/2005/8/layout/hList7"/>
    <dgm:cxn modelId="{3D4D0033-D987-4F52-A8C3-F9791A48B6EA}" type="presOf" srcId="{59950DA6-7976-464E-A325-8158A7CADCBB}" destId="{99A68A07-83A7-4DDD-8233-D9737F6E5269}" srcOrd="0" destOrd="2" presId="urn:microsoft.com/office/officeart/2005/8/layout/hList7"/>
    <dgm:cxn modelId="{695F7234-5BFB-4149-9475-3103F12558EC}" srcId="{F31F55EC-2016-4BAA-8223-6CDDD044C716}" destId="{DBF5B9A8-91B6-4A55-B4CC-A590323F441A}" srcOrd="2" destOrd="0" parTransId="{D2363631-2D17-4FF7-827F-D93ABC6EF4B4}" sibTransId="{5909C6AA-693C-41BA-A2F7-5D532C9F7961}"/>
    <dgm:cxn modelId="{AC5D7035-B164-457D-BED4-4A6C128C351E}" srcId="{B2FB4CC9-B9DC-4DBF-8F9A-2DFEE57D8FBB}" destId="{130434CE-DF7E-41BD-9F29-1176BD64C853}" srcOrd="4" destOrd="0" parTransId="{2D51050D-B5C8-4D60-9501-AC0CF3C99040}" sibTransId="{5AB38D3B-DC4D-4AEF-833D-CCAFD234326E}"/>
    <dgm:cxn modelId="{7A17C139-303D-43B5-BD7E-550D82758AD2}" srcId="{F31F55EC-2016-4BAA-8223-6CDDD044C716}" destId="{68FD10BA-55C9-463A-8EFC-C2AE63E13F9F}" srcOrd="0" destOrd="0" parTransId="{A68C7725-7EAB-49A8-B9E5-DD8B8A698B80}" sibTransId="{B6033C67-FCD5-4FC9-9453-31CA71F014D9}"/>
    <dgm:cxn modelId="{E4AF053B-B546-420F-A6A3-5950838E38CA}" type="presOf" srcId="{EE41367C-DA34-4A8C-A4D2-C32906D2CBBE}" destId="{43570BD6-415A-4DF1-8FAA-B5C9F224D024}" srcOrd="0" destOrd="1" presId="urn:microsoft.com/office/officeart/2005/8/layout/hList7"/>
    <dgm:cxn modelId="{A262303C-BB83-4BFD-84EC-C67CC019272A}" type="presOf" srcId="{FC6E58F4-DA40-4681-BE56-22F7756C3F82}" destId="{C749ED79-687C-4B37-B0A0-1103964CE2FF}" srcOrd="0" destOrd="2" presId="urn:microsoft.com/office/officeart/2005/8/layout/hList7"/>
    <dgm:cxn modelId="{1CD37140-B6DD-4FF4-AEC2-076B737C4028}" srcId="{B2FB4CC9-B9DC-4DBF-8F9A-2DFEE57D8FBB}" destId="{BCC9EE3F-9497-4BFA-8872-3C7FFD415A35}" srcOrd="2" destOrd="0" parTransId="{795B7047-75A2-4D2D-A0B1-8F269402532F}" sibTransId="{BC9D6234-D959-4DA3-9C98-9C80C0ED3329}"/>
    <dgm:cxn modelId="{20FC6A5C-5EBE-4F4F-A667-95BBA83D4572}" type="presOf" srcId="{F0B9A6EA-7421-4911-BCD1-D3C944EDBEE5}" destId="{8BD75262-6522-4F58-95A0-A8FC996B233B}" srcOrd="0" destOrd="1" presId="urn:microsoft.com/office/officeart/2005/8/layout/hList7"/>
    <dgm:cxn modelId="{6126F15E-0109-40A8-B236-C809CC304E83}" type="presOf" srcId="{130434CE-DF7E-41BD-9F29-1176BD64C853}" destId="{8BD75262-6522-4F58-95A0-A8FC996B233B}" srcOrd="0" destOrd="0" presId="urn:microsoft.com/office/officeart/2005/8/layout/hList7"/>
    <dgm:cxn modelId="{137C0D44-C56A-4C6F-B906-96F55B23CA7C}" type="presOf" srcId="{A4FA054E-9BAF-4201-8177-B55582DD1650}" destId="{3ECF6CE8-7E27-4844-8B03-7306BF4A16F5}" srcOrd="0" destOrd="2" presId="urn:microsoft.com/office/officeart/2005/8/layout/hList7"/>
    <dgm:cxn modelId="{EAF33D6A-AD5A-4F66-B1CB-C5F1D19A391D}" type="presOf" srcId="{68FD10BA-55C9-463A-8EFC-C2AE63E13F9F}" destId="{3A30EDE5-3644-436D-A16A-0CED6A335B55}" srcOrd="1" destOrd="1" presId="urn:microsoft.com/office/officeart/2005/8/layout/hList7"/>
    <dgm:cxn modelId="{2B7B536D-304E-4EAF-89EE-464071BA9D53}" srcId="{B2FB4CC9-B9DC-4DBF-8F9A-2DFEE57D8FBB}" destId="{8AD4CDE6-4926-4589-A848-6EFD2ACB4FC7}" srcOrd="1" destOrd="0" parTransId="{8DB01650-8379-4BA1-8C94-90E624270087}" sibTransId="{10B3F658-AB65-493A-9A7F-0A9E9B988A83}"/>
    <dgm:cxn modelId="{A9C56E71-210B-49CE-B194-AF772FEF2224}" srcId="{8AD4CDE6-4926-4589-A848-6EFD2ACB4FC7}" destId="{471258BB-3C49-4997-9467-9BCA6EEF64EB}" srcOrd="0" destOrd="0" parTransId="{EB0160DD-FFE2-4F25-BABD-A2EF0BFDCE40}" sibTransId="{A76E16D6-0B9A-4D8D-877E-B587E3E1DD5B}"/>
    <dgm:cxn modelId="{FEC53973-3FF3-4E8A-99B6-FEEBD2D98795}" type="presOf" srcId="{F2E53447-E99D-4097-8015-69FF38A2A5E7}" destId="{43570BD6-415A-4DF1-8FAA-B5C9F224D024}" srcOrd="0" destOrd="0" presId="urn:microsoft.com/office/officeart/2005/8/layout/hList7"/>
    <dgm:cxn modelId="{7E7C7374-1FB2-4BAF-A7EE-9098E5ED2CD2}" type="presOf" srcId="{8AD4CDE6-4926-4589-A848-6EFD2ACB4FC7}" destId="{99A68A07-83A7-4DDD-8233-D9737F6E5269}" srcOrd="0" destOrd="0" presId="urn:microsoft.com/office/officeart/2005/8/layout/hList7"/>
    <dgm:cxn modelId="{D6291459-C379-4DCE-BE78-C7D2AA9736BF}" srcId="{F2E53447-E99D-4097-8015-69FF38A2A5E7}" destId="{EE41367C-DA34-4A8C-A4D2-C32906D2CBBE}" srcOrd="0" destOrd="0" parTransId="{8B96263E-EA19-4745-9FAB-270178A824F8}" sibTransId="{4024186E-7878-4283-8BAD-A63CAFF5B807}"/>
    <dgm:cxn modelId="{BA4B9F7A-213F-4DEE-B6B9-FD55912289EC}" type="presOf" srcId="{F31F55EC-2016-4BAA-8223-6CDDD044C716}" destId="{3A30EDE5-3644-436D-A16A-0CED6A335B55}" srcOrd="1" destOrd="0" presId="urn:microsoft.com/office/officeart/2005/8/layout/hList7"/>
    <dgm:cxn modelId="{E0EB3483-4383-499F-9383-F674DE1D621F}" type="presOf" srcId="{EFBA96D1-0E37-4CB3-BFC1-D111B55D6A8F}" destId="{20F12187-F443-4FA5-8904-C0E1C8793E30}" srcOrd="1" destOrd="2" presId="urn:microsoft.com/office/officeart/2005/8/layout/hList7"/>
    <dgm:cxn modelId="{A7BD048B-F7DC-40E1-BDD5-59F5A7238037}" type="presOf" srcId="{8C5AE700-E9D8-474B-9F22-9B0FA04FB4AA}" destId="{8BD75262-6522-4F58-95A0-A8FC996B233B}" srcOrd="0" destOrd="2" presId="urn:microsoft.com/office/officeart/2005/8/layout/hList7"/>
    <dgm:cxn modelId="{7A89688B-44B2-4278-B9AF-D7767475A894}" type="presOf" srcId="{D065A48A-3CF3-4ADD-93CF-3CFAB1470910}" destId="{20F12187-F443-4FA5-8904-C0E1C8793E30}" srcOrd="1" destOrd="3" presId="urn:microsoft.com/office/officeart/2005/8/layout/hList7"/>
    <dgm:cxn modelId="{2FE7CC8C-445D-4F7A-8A27-FA2C6E792322}" type="presOf" srcId="{09FF4AED-244B-4C6E-B12B-17BF43398D9B}" destId="{879764EF-1523-436B-BDC6-71AF2F890854}" srcOrd="0" destOrd="0" presId="urn:microsoft.com/office/officeart/2005/8/layout/hList7"/>
    <dgm:cxn modelId="{CA0E638D-0861-40ED-B279-81644CED0350}" type="presOf" srcId="{BB50E08C-E776-432A-9E09-353EBA7D938C}" destId="{99A68A07-83A7-4DDD-8233-D9737F6E5269}" srcOrd="0" destOrd="3" presId="urn:microsoft.com/office/officeart/2005/8/layout/hList7"/>
    <dgm:cxn modelId="{032E6C93-7256-453B-A20E-336C4FF8B788}" type="presOf" srcId="{FC6E58F4-DA40-4681-BE56-22F7756C3F82}" destId="{B10931A3-3543-4835-8608-5B8DD9813E4E}" srcOrd="1" destOrd="2" presId="urn:microsoft.com/office/officeart/2005/8/layout/hList7"/>
    <dgm:cxn modelId="{0B358294-FFAB-41DE-8EF0-440003CA72F8}" type="presOf" srcId="{EE41367C-DA34-4A8C-A4D2-C32906D2CBBE}" destId="{20F12187-F443-4FA5-8904-C0E1C8793E30}" srcOrd="1" destOrd="1" presId="urn:microsoft.com/office/officeart/2005/8/layout/hList7"/>
    <dgm:cxn modelId="{5553D596-C73C-4549-9CA9-F8755CBC9E0D}" type="presOf" srcId="{EFBA96D1-0E37-4CB3-BFC1-D111B55D6A8F}" destId="{43570BD6-415A-4DF1-8FAA-B5C9F224D024}" srcOrd="0" destOrd="2" presId="urn:microsoft.com/office/officeart/2005/8/layout/hList7"/>
    <dgm:cxn modelId="{659BB499-2CE3-4AF0-8A0E-2CB859A8BD9B}" srcId="{BCC9EE3F-9497-4BFA-8872-3C7FFD415A35}" destId="{FC6E58F4-DA40-4681-BE56-22F7756C3F82}" srcOrd="1" destOrd="0" parTransId="{BB1FFF13-B04C-4422-9B32-7C65D7A424B4}" sibTransId="{12FDBC83-4CD2-4501-BBDE-8181EF39F9BD}"/>
    <dgm:cxn modelId="{71006F9F-148B-4BCF-B97A-FC128B523B32}" type="presOf" srcId="{59950DA6-7976-464E-A325-8158A7CADCBB}" destId="{41D5A57C-6B62-44C9-841B-15DF07FFD868}" srcOrd="1" destOrd="2" presId="urn:microsoft.com/office/officeart/2005/8/layout/hList7"/>
    <dgm:cxn modelId="{AC42F2A5-7859-4080-A613-F209AA0139ED}" type="presOf" srcId="{F2E53447-E99D-4097-8015-69FF38A2A5E7}" destId="{20F12187-F443-4FA5-8904-C0E1C8793E30}" srcOrd="1" destOrd="0" presId="urn:microsoft.com/office/officeart/2005/8/layout/hList7"/>
    <dgm:cxn modelId="{81E269AA-B0DA-4E5E-86B5-606D722DF997}" type="presOf" srcId="{B2FB4CC9-B9DC-4DBF-8F9A-2DFEE57D8FBB}" destId="{DD901BAE-2884-4747-9479-6E67DBA5E1E8}" srcOrd="0" destOrd="0" presId="urn:microsoft.com/office/officeart/2005/8/layout/hList7"/>
    <dgm:cxn modelId="{28CDA7AD-A492-44F6-95A5-173D33D7E708}" type="presOf" srcId="{BCC9EE3F-9497-4BFA-8872-3C7FFD415A35}" destId="{B10931A3-3543-4835-8608-5B8DD9813E4E}" srcOrd="1" destOrd="0" presId="urn:microsoft.com/office/officeart/2005/8/layout/hList7"/>
    <dgm:cxn modelId="{A66716B1-59EE-4AC7-B724-148226129902}" type="presOf" srcId="{BB50E08C-E776-432A-9E09-353EBA7D938C}" destId="{41D5A57C-6B62-44C9-841B-15DF07FFD868}" srcOrd="1" destOrd="3" presId="urn:microsoft.com/office/officeart/2005/8/layout/hList7"/>
    <dgm:cxn modelId="{824E07B7-2B9A-42E9-9428-65DEE13049B2}" type="presOf" srcId="{130434CE-DF7E-41BD-9F29-1176BD64C853}" destId="{2C35E9C7-A36A-4D20-A9AE-D1CEBC7E8233}" srcOrd="1" destOrd="0" presId="urn:microsoft.com/office/officeart/2005/8/layout/hList7"/>
    <dgm:cxn modelId="{B9140BB8-4F2B-4A85-9CF5-A676F6881467}" srcId="{BCC9EE3F-9497-4BFA-8872-3C7FFD415A35}" destId="{78E826D2-B582-4FCF-818A-447AE9BEC0B9}" srcOrd="2" destOrd="0" parTransId="{72D14FD6-BCA2-4816-8F35-BD89E013DC8A}" sibTransId="{1ACE10E9-51B9-4744-9961-605B279BB2F7}"/>
    <dgm:cxn modelId="{560422BB-9663-4B05-A7F9-7E019658C507}" type="presOf" srcId="{BC9D6234-D959-4DA3-9C98-9C80C0ED3329}" destId="{03C86B9F-96EB-44C2-821F-BFD74689B8D5}" srcOrd="0" destOrd="0" presId="urn:microsoft.com/office/officeart/2005/8/layout/hList7"/>
    <dgm:cxn modelId="{97878ABD-75CF-4A3B-A304-4ABC59D408DC}" type="presOf" srcId="{68FD10BA-55C9-463A-8EFC-C2AE63E13F9F}" destId="{3ECF6CE8-7E27-4844-8B03-7306BF4A16F5}" srcOrd="0" destOrd="1" presId="urn:microsoft.com/office/officeart/2005/8/layout/hList7"/>
    <dgm:cxn modelId="{995150C2-A93B-4D76-A3D6-A70568099F1F}" type="presOf" srcId="{10B3F658-AB65-493A-9A7F-0A9E9B988A83}" destId="{2EA0889F-3F06-4E4D-82BA-54D88941DB73}" srcOrd="0" destOrd="0" presId="urn:microsoft.com/office/officeart/2005/8/layout/hList7"/>
    <dgm:cxn modelId="{44EB3FC8-E70C-4F6B-A0A3-F9E1C92D6B9E}" srcId="{F31F55EC-2016-4BAA-8223-6CDDD044C716}" destId="{A4FA054E-9BAF-4201-8177-B55582DD1650}" srcOrd="1" destOrd="0" parTransId="{B79437CC-82D8-4A46-8191-513612A56891}" sibTransId="{64929C48-D0C4-4686-AFC3-C28F2C909593}"/>
    <dgm:cxn modelId="{A278EBCF-AA72-47E7-A739-06B943762483}" type="presOf" srcId="{471258BB-3C49-4997-9467-9BCA6EEF64EB}" destId="{99A68A07-83A7-4DDD-8233-D9737F6E5269}" srcOrd="0" destOrd="1" presId="urn:microsoft.com/office/officeart/2005/8/layout/hList7"/>
    <dgm:cxn modelId="{70DF6DD0-A86F-4AB0-9630-4D78FB435095}" type="presOf" srcId="{A4FA054E-9BAF-4201-8177-B55582DD1650}" destId="{3A30EDE5-3644-436D-A16A-0CED6A335B55}" srcOrd="1" destOrd="2" presId="urn:microsoft.com/office/officeart/2005/8/layout/hList7"/>
    <dgm:cxn modelId="{0F8A8BD2-DDF3-4169-B88C-236A3B685E2D}" type="presOf" srcId="{F31F55EC-2016-4BAA-8223-6CDDD044C716}" destId="{3ECF6CE8-7E27-4844-8B03-7306BF4A16F5}" srcOrd="0" destOrd="0" presId="urn:microsoft.com/office/officeart/2005/8/layout/hList7"/>
    <dgm:cxn modelId="{0003C1D4-57F9-4B3B-87F0-DE6EBCF5C1A4}" type="presOf" srcId="{B07A707C-108D-405C-ABE5-1262BA78E394}" destId="{2B9F3BC0-9019-4EAC-A558-5D1E8340BAE9}" srcOrd="0" destOrd="0" presId="urn:microsoft.com/office/officeart/2005/8/layout/hList7"/>
    <dgm:cxn modelId="{3E42EED4-7C01-4B0B-97C1-CF2826F41B5D}" type="presOf" srcId="{8C5AE700-E9D8-474B-9F22-9B0FA04FB4AA}" destId="{2C35E9C7-A36A-4D20-A9AE-D1CEBC7E8233}" srcOrd="1" destOrd="2" presId="urn:microsoft.com/office/officeart/2005/8/layout/hList7"/>
    <dgm:cxn modelId="{9F6A72D6-59FB-42DD-816A-E35B49939683}" srcId="{8AD4CDE6-4926-4589-A848-6EFD2ACB4FC7}" destId="{59950DA6-7976-464E-A325-8158A7CADCBB}" srcOrd="1" destOrd="0" parTransId="{31F57D79-5617-46DB-BADA-FA253F73E5CE}" sibTransId="{EC508AC3-64BF-465E-BAE5-A91A8F1E43AB}"/>
    <dgm:cxn modelId="{5AF281D7-3034-4225-A3E0-2930242B6987}" srcId="{B2FB4CC9-B9DC-4DBF-8F9A-2DFEE57D8FBB}" destId="{F31F55EC-2016-4BAA-8223-6CDDD044C716}" srcOrd="0" destOrd="0" parTransId="{8301D3F9-5C19-4D6D-8B8C-62BD2AF9F72D}" sibTransId="{09FF4AED-244B-4C6E-B12B-17BF43398D9B}"/>
    <dgm:cxn modelId="{29D033D8-631D-4204-A020-A663B403A15A}" srcId="{BCC9EE3F-9497-4BFA-8872-3C7FFD415A35}" destId="{6483DF39-B5D3-4747-AB6D-672B91F2EE26}" srcOrd="0" destOrd="0" parTransId="{2FE44C12-65DF-494C-AC7B-AF616C0F1351}" sibTransId="{D9B7C5EE-A71F-4B7C-A300-36208D26A3B0}"/>
    <dgm:cxn modelId="{6A1FC5E1-A874-49FB-B7D2-2147DEAD1E74}" srcId="{130434CE-DF7E-41BD-9F29-1176BD64C853}" destId="{F0B9A6EA-7421-4911-BCD1-D3C944EDBEE5}" srcOrd="0" destOrd="0" parTransId="{A5EEC896-D04A-4634-9D9D-A261E78F4C22}" sibTransId="{A791ADCD-F9F7-4637-B895-900D022DB0AC}"/>
    <dgm:cxn modelId="{8940B8E3-12AC-4F9B-84C2-B8ACB1349EE6}" type="presOf" srcId="{F0B9A6EA-7421-4911-BCD1-D3C944EDBEE5}" destId="{2C35E9C7-A36A-4D20-A9AE-D1CEBC7E8233}" srcOrd="1" destOrd="1" presId="urn:microsoft.com/office/officeart/2005/8/layout/hList7"/>
    <dgm:cxn modelId="{B8C4E4E6-EFD9-4E67-8387-A197219870D5}" type="presOf" srcId="{78E826D2-B582-4FCF-818A-447AE9BEC0B9}" destId="{B10931A3-3543-4835-8608-5B8DD9813E4E}" srcOrd="1" destOrd="3" presId="urn:microsoft.com/office/officeart/2005/8/layout/hList7"/>
    <dgm:cxn modelId="{9EEA83EE-9813-45B9-B8F7-31BC0D398ED6}" type="presOf" srcId="{DBF5B9A8-91B6-4A55-B4CC-A590323F441A}" destId="{3A30EDE5-3644-436D-A16A-0CED6A335B55}" srcOrd="1" destOrd="3" presId="urn:microsoft.com/office/officeart/2005/8/layout/hList7"/>
    <dgm:cxn modelId="{2C9844F0-4120-4878-B3A0-3452288AAE97}" type="presOf" srcId="{78E826D2-B582-4FCF-818A-447AE9BEC0B9}" destId="{C749ED79-687C-4B37-B0A0-1103964CE2FF}" srcOrd="0" destOrd="3" presId="urn:microsoft.com/office/officeart/2005/8/layout/hList7"/>
    <dgm:cxn modelId="{2B4DC5F4-6087-4F2A-8D06-F3A9954F5354}" type="presOf" srcId="{BCC9EE3F-9497-4BFA-8872-3C7FFD415A35}" destId="{C749ED79-687C-4B37-B0A0-1103964CE2FF}" srcOrd="0" destOrd="0" presId="urn:microsoft.com/office/officeart/2005/8/layout/hList7"/>
    <dgm:cxn modelId="{B58B89FA-F530-4432-8D2A-119A97C680BF}" type="presOf" srcId="{8AD4CDE6-4926-4589-A848-6EFD2ACB4FC7}" destId="{41D5A57C-6B62-44C9-841B-15DF07FFD868}" srcOrd="1" destOrd="0" presId="urn:microsoft.com/office/officeart/2005/8/layout/hList7"/>
    <dgm:cxn modelId="{4F5E26FF-0D48-42BA-9AEF-A72209DCC152}" type="presOf" srcId="{6483DF39-B5D3-4747-AB6D-672B91F2EE26}" destId="{B10931A3-3543-4835-8608-5B8DD9813E4E}" srcOrd="1" destOrd="1" presId="urn:microsoft.com/office/officeart/2005/8/layout/hList7"/>
    <dgm:cxn modelId="{69651A37-3096-47E0-8FF4-73D918251431}" type="presParOf" srcId="{DD901BAE-2884-4747-9479-6E67DBA5E1E8}" destId="{F56B0DDC-9883-4B75-B08A-FA9B4F3B6B2D}" srcOrd="0" destOrd="0" presId="urn:microsoft.com/office/officeart/2005/8/layout/hList7"/>
    <dgm:cxn modelId="{E77EE52E-60BD-44BC-9EA1-133E48E71657}" type="presParOf" srcId="{DD901BAE-2884-4747-9479-6E67DBA5E1E8}" destId="{F161B928-E953-4CC8-A80E-AA8E96E2AC25}" srcOrd="1" destOrd="0" presId="urn:microsoft.com/office/officeart/2005/8/layout/hList7"/>
    <dgm:cxn modelId="{5AD8815A-750D-4076-9668-5C16731898C1}" type="presParOf" srcId="{F161B928-E953-4CC8-A80E-AA8E96E2AC25}" destId="{C14330F4-1123-41B5-980E-8C3DF2703F66}" srcOrd="0" destOrd="0" presId="urn:microsoft.com/office/officeart/2005/8/layout/hList7"/>
    <dgm:cxn modelId="{5A1BCCD1-240D-4E83-A811-987A2875A416}" type="presParOf" srcId="{C14330F4-1123-41B5-980E-8C3DF2703F66}" destId="{3ECF6CE8-7E27-4844-8B03-7306BF4A16F5}" srcOrd="0" destOrd="0" presId="urn:microsoft.com/office/officeart/2005/8/layout/hList7"/>
    <dgm:cxn modelId="{621462A1-A279-4D7E-BDCC-8E03D32F6299}" type="presParOf" srcId="{C14330F4-1123-41B5-980E-8C3DF2703F66}" destId="{3A30EDE5-3644-436D-A16A-0CED6A335B55}" srcOrd="1" destOrd="0" presId="urn:microsoft.com/office/officeart/2005/8/layout/hList7"/>
    <dgm:cxn modelId="{326EBADC-3ACB-486A-B1B1-12D64D410FFB}" type="presParOf" srcId="{C14330F4-1123-41B5-980E-8C3DF2703F66}" destId="{C4DAC9DD-4563-457C-B6D4-0CFED59DBAC8}" srcOrd="2" destOrd="0" presId="urn:microsoft.com/office/officeart/2005/8/layout/hList7"/>
    <dgm:cxn modelId="{819B51FB-9E1D-49E5-8A3B-5E7FCBB621AC}" type="presParOf" srcId="{C14330F4-1123-41B5-980E-8C3DF2703F66}" destId="{190BFE8D-2176-4DB6-AEBE-CBF363B80702}" srcOrd="3" destOrd="0" presId="urn:microsoft.com/office/officeart/2005/8/layout/hList7"/>
    <dgm:cxn modelId="{E39CDF75-1256-4DF7-B87E-0A495B8A8EBF}" type="presParOf" srcId="{F161B928-E953-4CC8-A80E-AA8E96E2AC25}" destId="{879764EF-1523-436B-BDC6-71AF2F890854}" srcOrd="1" destOrd="0" presId="urn:microsoft.com/office/officeart/2005/8/layout/hList7"/>
    <dgm:cxn modelId="{62AF2FC3-FBF5-466F-9CC4-AC635D347348}" type="presParOf" srcId="{F161B928-E953-4CC8-A80E-AA8E96E2AC25}" destId="{D5FCA0C3-CF0A-42BB-B92C-42B0B01538F2}" srcOrd="2" destOrd="0" presId="urn:microsoft.com/office/officeart/2005/8/layout/hList7"/>
    <dgm:cxn modelId="{7E2FC8EE-944C-420C-9720-7A7463DE3224}" type="presParOf" srcId="{D5FCA0C3-CF0A-42BB-B92C-42B0B01538F2}" destId="{99A68A07-83A7-4DDD-8233-D9737F6E5269}" srcOrd="0" destOrd="0" presId="urn:microsoft.com/office/officeart/2005/8/layout/hList7"/>
    <dgm:cxn modelId="{D7D93BDE-973F-400F-AA69-35258A44C913}" type="presParOf" srcId="{D5FCA0C3-CF0A-42BB-B92C-42B0B01538F2}" destId="{41D5A57C-6B62-44C9-841B-15DF07FFD868}" srcOrd="1" destOrd="0" presId="urn:microsoft.com/office/officeart/2005/8/layout/hList7"/>
    <dgm:cxn modelId="{DA2931D3-4747-4737-8A66-F1D9C2921A0B}" type="presParOf" srcId="{D5FCA0C3-CF0A-42BB-B92C-42B0B01538F2}" destId="{86FC8047-C152-46A9-B7AF-F6325104EDC7}" srcOrd="2" destOrd="0" presId="urn:microsoft.com/office/officeart/2005/8/layout/hList7"/>
    <dgm:cxn modelId="{A4A8772A-C3E8-4E3D-A9CF-D58062D7BBE5}" type="presParOf" srcId="{D5FCA0C3-CF0A-42BB-B92C-42B0B01538F2}" destId="{16519C5E-1A5A-4C85-8C3A-4FE500E994D2}" srcOrd="3" destOrd="0" presId="urn:microsoft.com/office/officeart/2005/8/layout/hList7"/>
    <dgm:cxn modelId="{7FB1E557-866A-46F7-B94F-AFD078853597}" type="presParOf" srcId="{F161B928-E953-4CC8-A80E-AA8E96E2AC25}" destId="{2EA0889F-3F06-4E4D-82BA-54D88941DB73}" srcOrd="3" destOrd="0" presId="urn:microsoft.com/office/officeart/2005/8/layout/hList7"/>
    <dgm:cxn modelId="{28FA1A50-1930-4C50-9FC6-E50A1183095B}" type="presParOf" srcId="{F161B928-E953-4CC8-A80E-AA8E96E2AC25}" destId="{5AAABB14-54A3-44EE-A9BD-190212668234}" srcOrd="4" destOrd="0" presId="urn:microsoft.com/office/officeart/2005/8/layout/hList7"/>
    <dgm:cxn modelId="{2414EEFB-3469-48BF-AC19-C1F87C5515BA}" type="presParOf" srcId="{5AAABB14-54A3-44EE-A9BD-190212668234}" destId="{C749ED79-687C-4B37-B0A0-1103964CE2FF}" srcOrd="0" destOrd="0" presId="urn:microsoft.com/office/officeart/2005/8/layout/hList7"/>
    <dgm:cxn modelId="{EF5CC760-BDE7-4696-A994-87CA145C5695}" type="presParOf" srcId="{5AAABB14-54A3-44EE-A9BD-190212668234}" destId="{B10931A3-3543-4835-8608-5B8DD9813E4E}" srcOrd="1" destOrd="0" presId="urn:microsoft.com/office/officeart/2005/8/layout/hList7"/>
    <dgm:cxn modelId="{B80C43D3-C6C6-41F1-8AE8-5F9D128BF58E}" type="presParOf" srcId="{5AAABB14-54A3-44EE-A9BD-190212668234}" destId="{719B339F-03CE-40B9-BF26-631EE605BE69}" srcOrd="2" destOrd="0" presId="urn:microsoft.com/office/officeart/2005/8/layout/hList7"/>
    <dgm:cxn modelId="{B947137B-62D7-47D3-BF98-AA91F137CA90}" type="presParOf" srcId="{5AAABB14-54A3-44EE-A9BD-190212668234}" destId="{6541C9DC-F759-4B66-8EF7-735CBFC4563A}" srcOrd="3" destOrd="0" presId="urn:microsoft.com/office/officeart/2005/8/layout/hList7"/>
    <dgm:cxn modelId="{F0348345-E468-4FC9-AF0E-B10C2A119476}" type="presParOf" srcId="{F161B928-E953-4CC8-A80E-AA8E96E2AC25}" destId="{03C86B9F-96EB-44C2-821F-BFD74689B8D5}" srcOrd="5" destOrd="0" presId="urn:microsoft.com/office/officeart/2005/8/layout/hList7"/>
    <dgm:cxn modelId="{26357B64-E321-4251-B87E-5F7B0B0A3BC4}" type="presParOf" srcId="{F161B928-E953-4CC8-A80E-AA8E96E2AC25}" destId="{BDC3798F-FB49-49EB-9D41-04CBFA7EB4C3}" srcOrd="6" destOrd="0" presId="urn:microsoft.com/office/officeart/2005/8/layout/hList7"/>
    <dgm:cxn modelId="{FFCE4361-6F44-4021-91A9-FA63CD093D15}" type="presParOf" srcId="{BDC3798F-FB49-49EB-9D41-04CBFA7EB4C3}" destId="{43570BD6-415A-4DF1-8FAA-B5C9F224D024}" srcOrd="0" destOrd="0" presId="urn:microsoft.com/office/officeart/2005/8/layout/hList7"/>
    <dgm:cxn modelId="{8111786B-E909-48C3-9CDF-F9CBEBDD5F84}" type="presParOf" srcId="{BDC3798F-FB49-49EB-9D41-04CBFA7EB4C3}" destId="{20F12187-F443-4FA5-8904-C0E1C8793E30}" srcOrd="1" destOrd="0" presId="urn:microsoft.com/office/officeart/2005/8/layout/hList7"/>
    <dgm:cxn modelId="{E6DDE14B-B942-49DB-942C-7B8CD70B19B9}" type="presParOf" srcId="{BDC3798F-FB49-49EB-9D41-04CBFA7EB4C3}" destId="{20AA0E1A-EB6B-4EE6-BC0F-9615743A12B6}" srcOrd="2" destOrd="0" presId="urn:microsoft.com/office/officeart/2005/8/layout/hList7"/>
    <dgm:cxn modelId="{320A0F04-F111-409C-A50B-0C0B85C31D07}" type="presParOf" srcId="{BDC3798F-FB49-49EB-9D41-04CBFA7EB4C3}" destId="{52661A4B-2A3C-451E-8C2D-C6C9FE8F8443}" srcOrd="3" destOrd="0" presId="urn:microsoft.com/office/officeart/2005/8/layout/hList7"/>
    <dgm:cxn modelId="{1857FA0D-FD8D-441D-949F-F1077F281030}" type="presParOf" srcId="{F161B928-E953-4CC8-A80E-AA8E96E2AC25}" destId="{2B9F3BC0-9019-4EAC-A558-5D1E8340BAE9}" srcOrd="7" destOrd="0" presId="urn:microsoft.com/office/officeart/2005/8/layout/hList7"/>
    <dgm:cxn modelId="{0FDD23AA-4A46-43BE-8498-9E0F46E22365}" type="presParOf" srcId="{F161B928-E953-4CC8-A80E-AA8E96E2AC25}" destId="{68C8B382-E047-48DB-8C69-D23420F69748}" srcOrd="8" destOrd="0" presId="urn:microsoft.com/office/officeart/2005/8/layout/hList7"/>
    <dgm:cxn modelId="{A5F6CCCC-9AA3-4D81-A135-84DD8F350EE7}" type="presParOf" srcId="{68C8B382-E047-48DB-8C69-D23420F69748}" destId="{8BD75262-6522-4F58-95A0-A8FC996B233B}" srcOrd="0" destOrd="0" presId="urn:microsoft.com/office/officeart/2005/8/layout/hList7"/>
    <dgm:cxn modelId="{80A06FBE-E06F-44D4-B9B4-88E673800988}" type="presParOf" srcId="{68C8B382-E047-48DB-8C69-D23420F69748}" destId="{2C35E9C7-A36A-4D20-A9AE-D1CEBC7E8233}" srcOrd="1" destOrd="0" presId="urn:microsoft.com/office/officeart/2005/8/layout/hList7"/>
    <dgm:cxn modelId="{0F20F59F-5E66-433B-85C5-F55C0BB911D3}" type="presParOf" srcId="{68C8B382-E047-48DB-8C69-D23420F69748}" destId="{0069A865-76B7-4EE5-82F0-3ED5546A7835}" srcOrd="2" destOrd="0" presId="urn:microsoft.com/office/officeart/2005/8/layout/hList7"/>
    <dgm:cxn modelId="{02A99267-794B-4622-A3C2-A424585B7816}" type="presParOf" srcId="{68C8B382-E047-48DB-8C69-D23420F69748}" destId="{F5D911DB-7184-4533-8173-DEB9C1B1A5E6}"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FB4CC9-B9DC-4DBF-8F9A-2DFEE57D8FBB}" type="doc">
      <dgm:prSet loTypeId="urn:microsoft.com/office/officeart/2005/8/layout/hList7" loCatId="process" qsTypeId="urn:microsoft.com/office/officeart/2005/8/quickstyle/simple1" qsCatId="simple" csTypeId="urn:microsoft.com/office/officeart/2005/8/colors/accent1_2" csCatId="accent1" phldr="1"/>
      <dgm:spPr/>
      <dgm:t>
        <a:bodyPr/>
        <a:lstStyle/>
        <a:p>
          <a:endParaRPr lang="en-US"/>
        </a:p>
      </dgm:t>
    </dgm:pt>
    <dgm:pt modelId="{F31F55EC-2016-4BAA-8223-6CDDD044C716}">
      <dgm:prSet custT="1"/>
      <dgm:spPr>
        <a:solidFill>
          <a:schemeClr val="accent2"/>
        </a:solidFill>
      </dgm:spPr>
      <dgm:t>
        <a:bodyPr/>
        <a:lstStyle/>
        <a:p>
          <a:r>
            <a:rPr lang="en-US" sz="1800" baseline="0"/>
            <a:t>Business</a:t>
          </a:r>
          <a:endParaRPr lang="en-US" sz="1800"/>
        </a:p>
      </dgm:t>
    </dgm:pt>
    <dgm:pt modelId="{8301D3F9-5C19-4D6D-8B8C-62BD2AF9F72D}" type="parTrans" cxnId="{5AF281D7-3034-4225-A3E0-2930242B6987}">
      <dgm:prSet/>
      <dgm:spPr/>
      <dgm:t>
        <a:bodyPr/>
        <a:lstStyle/>
        <a:p>
          <a:endParaRPr lang="en-US"/>
        </a:p>
      </dgm:t>
    </dgm:pt>
    <dgm:pt modelId="{09FF4AED-244B-4C6E-B12B-17BF43398D9B}" type="sibTrans" cxnId="{5AF281D7-3034-4225-A3E0-2930242B6987}">
      <dgm:prSet/>
      <dgm:spPr/>
      <dgm:t>
        <a:bodyPr/>
        <a:lstStyle/>
        <a:p>
          <a:endParaRPr lang="en-US"/>
        </a:p>
      </dgm:t>
    </dgm:pt>
    <dgm:pt modelId="{68FD10BA-55C9-463A-8EFC-C2AE63E13F9F}">
      <dgm:prSet custT="1"/>
      <dgm:spPr>
        <a:solidFill>
          <a:schemeClr val="accent2"/>
        </a:solidFill>
      </dgm:spPr>
      <dgm:t>
        <a:bodyPr/>
        <a:lstStyle/>
        <a:p>
          <a:r>
            <a:rPr lang="en-US" sz="1400" baseline="0"/>
            <a:t>Opportunities for moving to the cloud</a:t>
          </a:r>
          <a:endParaRPr lang="en-US" sz="1400"/>
        </a:p>
      </dgm:t>
    </dgm:pt>
    <dgm:pt modelId="{A68C7725-7EAB-49A8-B9E5-DD8B8A698B80}" type="parTrans" cxnId="{7A17C139-303D-43B5-BD7E-550D82758AD2}">
      <dgm:prSet/>
      <dgm:spPr/>
      <dgm:t>
        <a:bodyPr/>
        <a:lstStyle/>
        <a:p>
          <a:endParaRPr lang="en-US"/>
        </a:p>
      </dgm:t>
    </dgm:pt>
    <dgm:pt modelId="{B6033C67-FCD5-4FC9-9453-31CA71F014D9}" type="sibTrans" cxnId="{7A17C139-303D-43B5-BD7E-550D82758AD2}">
      <dgm:prSet/>
      <dgm:spPr/>
      <dgm:t>
        <a:bodyPr/>
        <a:lstStyle/>
        <a:p>
          <a:endParaRPr lang="en-US"/>
        </a:p>
      </dgm:t>
    </dgm:pt>
    <dgm:pt modelId="{8AD4CDE6-4926-4589-A848-6EFD2ACB4FC7}">
      <dgm:prSet custT="1"/>
      <dgm:spPr>
        <a:solidFill>
          <a:schemeClr val="accent2"/>
        </a:solidFill>
      </dgm:spPr>
      <dgm:t>
        <a:bodyPr/>
        <a:lstStyle/>
        <a:p>
          <a:r>
            <a:rPr lang="en-US" sz="1800" baseline="0"/>
            <a:t>Security</a:t>
          </a:r>
          <a:endParaRPr lang="en-US" sz="1800"/>
        </a:p>
      </dgm:t>
    </dgm:pt>
    <dgm:pt modelId="{8DB01650-8379-4BA1-8C94-90E624270087}" type="parTrans" cxnId="{2B7B536D-304E-4EAF-89EE-464071BA9D53}">
      <dgm:prSet/>
      <dgm:spPr/>
      <dgm:t>
        <a:bodyPr/>
        <a:lstStyle/>
        <a:p>
          <a:endParaRPr lang="en-US"/>
        </a:p>
      </dgm:t>
    </dgm:pt>
    <dgm:pt modelId="{10B3F658-AB65-493A-9A7F-0A9E9B988A83}" type="sibTrans" cxnId="{2B7B536D-304E-4EAF-89EE-464071BA9D53}">
      <dgm:prSet/>
      <dgm:spPr/>
      <dgm:t>
        <a:bodyPr/>
        <a:lstStyle/>
        <a:p>
          <a:endParaRPr lang="en-US"/>
        </a:p>
      </dgm:t>
    </dgm:pt>
    <dgm:pt modelId="{471258BB-3C49-4997-9467-9BCA6EEF64EB}">
      <dgm:prSet custT="1"/>
      <dgm:spPr>
        <a:solidFill>
          <a:schemeClr val="accent2"/>
        </a:solidFill>
      </dgm:spPr>
      <dgm:t>
        <a:bodyPr/>
        <a:lstStyle/>
        <a:p>
          <a:r>
            <a:rPr lang="en-US" sz="1400" baseline="0"/>
            <a:t>Security Hygiene</a:t>
          </a:r>
          <a:endParaRPr lang="en-US" sz="1400"/>
        </a:p>
      </dgm:t>
    </dgm:pt>
    <dgm:pt modelId="{EB0160DD-FFE2-4F25-BABD-A2EF0BFDCE40}" type="parTrans" cxnId="{A9C56E71-210B-49CE-B194-AF772FEF2224}">
      <dgm:prSet/>
      <dgm:spPr/>
      <dgm:t>
        <a:bodyPr/>
        <a:lstStyle/>
        <a:p>
          <a:endParaRPr lang="en-US"/>
        </a:p>
      </dgm:t>
    </dgm:pt>
    <dgm:pt modelId="{A76E16D6-0B9A-4D8D-877E-B587E3E1DD5B}" type="sibTrans" cxnId="{A9C56E71-210B-49CE-B194-AF772FEF2224}">
      <dgm:prSet/>
      <dgm:spPr/>
      <dgm:t>
        <a:bodyPr/>
        <a:lstStyle/>
        <a:p>
          <a:endParaRPr lang="en-US"/>
        </a:p>
      </dgm:t>
    </dgm:pt>
    <dgm:pt modelId="{BB50E08C-E776-432A-9E09-353EBA7D938C}">
      <dgm:prSet custT="1"/>
      <dgm:spPr>
        <a:solidFill>
          <a:schemeClr val="accent2"/>
        </a:solidFill>
      </dgm:spPr>
      <dgm:t>
        <a:bodyPr/>
        <a:lstStyle/>
        <a:p>
          <a:r>
            <a:rPr lang="en-US" sz="1400" baseline="0"/>
            <a:t>Network strategy</a:t>
          </a:r>
          <a:endParaRPr lang="en-US" sz="1400"/>
        </a:p>
      </dgm:t>
    </dgm:pt>
    <dgm:pt modelId="{09EC23D3-A070-465D-A015-A2ABB1E2B7BB}" type="parTrans" cxnId="{18F63213-015A-447A-84E2-E0BE13D1C78F}">
      <dgm:prSet/>
      <dgm:spPr/>
      <dgm:t>
        <a:bodyPr/>
        <a:lstStyle/>
        <a:p>
          <a:endParaRPr lang="en-US"/>
        </a:p>
      </dgm:t>
    </dgm:pt>
    <dgm:pt modelId="{9CBCC4F2-8671-4E16-9B81-1CCEF80776E9}" type="sibTrans" cxnId="{18F63213-015A-447A-84E2-E0BE13D1C78F}">
      <dgm:prSet/>
      <dgm:spPr/>
      <dgm:t>
        <a:bodyPr/>
        <a:lstStyle/>
        <a:p>
          <a:endParaRPr lang="en-US"/>
        </a:p>
      </dgm:t>
    </dgm:pt>
    <dgm:pt modelId="{BCC9EE3F-9497-4BFA-8872-3C7FFD415A35}">
      <dgm:prSet custT="1"/>
      <dgm:spPr>
        <a:solidFill>
          <a:schemeClr val="accent2"/>
        </a:solidFill>
      </dgm:spPr>
      <dgm:t>
        <a:bodyPr/>
        <a:lstStyle/>
        <a:p>
          <a:r>
            <a:rPr lang="en-US" sz="1800" baseline="0"/>
            <a:t>Resiliency</a:t>
          </a:r>
          <a:endParaRPr lang="en-US" sz="1800"/>
        </a:p>
      </dgm:t>
    </dgm:pt>
    <dgm:pt modelId="{795B7047-75A2-4D2D-A0B1-8F269402532F}" type="parTrans" cxnId="{1CD37140-B6DD-4FF4-AEC2-076B737C4028}">
      <dgm:prSet/>
      <dgm:spPr/>
      <dgm:t>
        <a:bodyPr/>
        <a:lstStyle/>
        <a:p>
          <a:endParaRPr lang="en-US"/>
        </a:p>
      </dgm:t>
    </dgm:pt>
    <dgm:pt modelId="{BC9D6234-D959-4DA3-9C98-9C80C0ED3329}" type="sibTrans" cxnId="{1CD37140-B6DD-4FF4-AEC2-076B737C4028}">
      <dgm:prSet/>
      <dgm:spPr/>
      <dgm:t>
        <a:bodyPr/>
        <a:lstStyle/>
        <a:p>
          <a:endParaRPr lang="en-US"/>
        </a:p>
      </dgm:t>
    </dgm:pt>
    <dgm:pt modelId="{6483DF39-B5D3-4747-AB6D-672B91F2EE26}">
      <dgm:prSet custT="1"/>
      <dgm:spPr>
        <a:solidFill>
          <a:schemeClr val="accent2"/>
        </a:solidFill>
      </dgm:spPr>
      <dgm:t>
        <a:bodyPr/>
        <a:lstStyle/>
        <a:p>
          <a:r>
            <a:rPr lang="en-US" sz="1400" baseline="0"/>
            <a:t>Application architecture</a:t>
          </a:r>
          <a:endParaRPr lang="en-US" sz="1400"/>
        </a:p>
      </dgm:t>
    </dgm:pt>
    <dgm:pt modelId="{2FE44C12-65DF-494C-AC7B-AF616C0F1351}" type="parTrans" cxnId="{29D033D8-631D-4204-A020-A663B403A15A}">
      <dgm:prSet/>
      <dgm:spPr/>
      <dgm:t>
        <a:bodyPr/>
        <a:lstStyle/>
        <a:p>
          <a:endParaRPr lang="en-US"/>
        </a:p>
      </dgm:t>
    </dgm:pt>
    <dgm:pt modelId="{D9B7C5EE-A71F-4B7C-A300-36208D26A3B0}" type="sibTrans" cxnId="{29D033D8-631D-4204-A020-A663B403A15A}">
      <dgm:prSet/>
      <dgm:spPr/>
      <dgm:t>
        <a:bodyPr/>
        <a:lstStyle/>
        <a:p>
          <a:endParaRPr lang="en-US"/>
        </a:p>
      </dgm:t>
    </dgm:pt>
    <dgm:pt modelId="{F2E53447-E99D-4097-8015-69FF38A2A5E7}">
      <dgm:prSet custT="1"/>
      <dgm:spPr>
        <a:solidFill>
          <a:schemeClr val="accent2"/>
        </a:solidFill>
      </dgm:spPr>
      <dgm:t>
        <a:bodyPr/>
        <a:lstStyle/>
        <a:p>
          <a:r>
            <a:rPr lang="en-US" sz="1800" baseline="0"/>
            <a:t>Operations</a:t>
          </a:r>
          <a:endParaRPr lang="en-US" sz="1800"/>
        </a:p>
      </dgm:t>
    </dgm:pt>
    <dgm:pt modelId="{9CC8977B-72AC-4328-8E52-407CACBD3D14}" type="parTrans" cxnId="{F161D41E-ADF6-47B6-BA0D-28FA0AFF9E3A}">
      <dgm:prSet/>
      <dgm:spPr/>
      <dgm:t>
        <a:bodyPr/>
        <a:lstStyle/>
        <a:p>
          <a:endParaRPr lang="en-US"/>
        </a:p>
      </dgm:t>
    </dgm:pt>
    <dgm:pt modelId="{B07A707C-108D-405C-ABE5-1262BA78E394}" type="sibTrans" cxnId="{F161D41E-ADF6-47B6-BA0D-28FA0AFF9E3A}">
      <dgm:prSet/>
      <dgm:spPr/>
      <dgm:t>
        <a:bodyPr/>
        <a:lstStyle/>
        <a:p>
          <a:endParaRPr lang="en-US"/>
        </a:p>
      </dgm:t>
    </dgm:pt>
    <dgm:pt modelId="{EE41367C-DA34-4A8C-A4D2-C32906D2CBBE}">
      <dgm:prSet custT="1"/>
      <dgm:spPr>
        <a:solidFill>
          <a:schemeClr val="accent2"/>
        </a:solidFill>
      </dgm:spPr>
      <dgm:t>
        <a:bodyPr/>
        <a:lstStyle/>
        <a:p>
          <a:r>
            <a:rPr lang="en-US" sz="1400" baseline="0"/>
            <a:t>Organizing resources</a:t>
          </a:r>
          <a:endParaRPr lang="en-US" sz="1400"/>
        </a:p>
      </dgm:t>
    </dgm:pt>
    <dgm:pt modelId="{8B96263E-EA19-4745-9FAB-270178A824F8}" type="parTrans" cxnId="{D6291459-C379-4DCE-BE78-C7D2AA9736BF}">
      <dgm:prSet/>
      <dgm:spPr/>
      <dgm:t>
        <a:bodyPr/>
        <a:lstStyle/>
        <a:p>
          <a:endParaRPr lang="en-US"/>
        </a:p>
      </dgm:t>
    </dgm:pt>
    <dgm:pt modelId="{4024186E-7878-4283-8BAD-A63CAFF5B807}" type="sibTrans" cxnId="{D6291459-C379-4DCE-BE78-C7D2AA9736BF}">
      <dgm:prSet/>
      <dgm:spPr/>
      <dgm:t>
        <a:bodyPr/>
        <a:lstStyle/>
        <a:p>
          <a:endParaRPr lang="en-US"/>
        </a:p>
      </dgm:t>
    </dgm:pt>
    <dgm:pt modelId="{130434CE-DF7E-41BD-9F29-1176BD64C853}">
      <dgm:prSet custT="1"/>
      <dgm:spPr>
        <a:solidFill>
          <a:schemeClr val="accent2"/>
        </a:solidFill>
      </dgm:spPr>
      <dgm:t>
        <a:bodyPr/>
        <a:lstStyle/>
        <a:p>
          <a:r>
            <a:rPr lang="en-US" sz="1800" baseline="0"/>
            <a:t>Automation</a:t>
          </a:r>
          <a:endParaRPr lang="en-US" sz="1800"/>
        </a:p>
      </dgm:t>
    </dgm:pt>
    <dgm:pt modelId="{2D51050D-B5C8-4D60-9501-AC0CF3C99040}" type="parTrans" cxnId="{AC5D7035-B164-457D-BED4-4A6C128C351E}">
      <dgm:prSet/>
      <dgm:spPr/>
      <dgm:t>
        <a:bodyPr/>
        <a:lstStyle/>
        <a:p>
          <a:endParaRPr lang="en-US"/>
        </a:p>
      </dgm:t>
    </dgm:pt>
    <dgm:pt modelId="{5AB38D3B-DC4D-4AEF-833D-CCAFD234326E}" type="sibTrans" cxnId="{AC5D7035-B164-457D-BED4-4A6C128C351E}">
      <dgm:prSet/>
      <dgm:spPr/>
      <dgm:t>
        <a:bodyPr/>
        <a:lstStyle/>
        <a:p>
          <a:endParaRPr lang="en-US"/>
        </a:p>
      </dgm:t>
    </dgm:pt>
    <dgm:pt modelId="{F0B9A6EA-7421-4911-BCD1-D3C944EDBEE5}">
      <dgm:prSet custT="1"/>
      <dgm:spPr>
        <a:solidFill>
          <a:schemeClr val="accent2"/>
        </a:solidFill>
      </dgm:spPr>
      <dgm:t>
        <a:bodyPr/>
        <a:lstStyle/>
        <a:p>
          <a:r>
            <a:rPr lang="en-US" sz="1400" baseline="0"/>
            <a:t>Automation capabilities</a:t>
          </a:r>
          <a:endParaRPr lang="en-US" sz="1400"/>
        </a:p>
      </dgm:t>
    </dgm:pt>
    <dgm:pt modelId="{A5EEC896-D04A-4634-9D9D-A261E78F4C22}" type="parTrans" cxnId="{6A1FC5E1-A874-49FB-B7D2-2147DEAD1E74}">
      <dgm:prSet/>
      <dgm:spPr/>
      <dgm:t>
        <a:bodyPr/>
        <a:lstStyle/>
        <a:p>
          <a:endParaRPr lang="en-US"/>
        </a:p>
      </dgm:t>
    </dgm:pt>
    <dgm:pt modelId="{A791ADCD-F9F7-4637-B895-900D022DB0AC}" type="sibTrans" cxnId="{6A1FC5E1-A874-49FB-B7D2-2147DEAD1E74}">
      <dgm:prSet/>
      <dgm:spPr/>
      <dgm:t>
        <a:bodyPr/>
        <a:lstStyle/>
        <a:p>
          <a:endParaRPr lang="en-US"/>
        </a:p>
      </dgm:t>
    </dgm:pt>
    <dgm:pt modelId="{A4FA054E-9BAF-4201-8177-B55582DD1650}">
      <dgm:prSet custT="1"/>
      <dgm:spPr>
        <a:solidFill>
          <a:schemeClr val="accent2"/>
        </a:solidFill>
      </dgm:spPr>
      <dgm:t>
        <a:bodyPr/>
        <a:lstStyle/>
        <a:p>
          <a:r>
            <a:rPr lang="en-US" sz="1400"/>
            <a:t>People strategy</a:t>
          </a:r>
        </a:p>
      </dgm:t>
    </dgm:pt>
    <dgm:pt modelId="{B79437CC-82D8-4A46-8191-513612A56891}" type="parTrans" cxnId="{44EB3FC8-E70C-4F6B-A0A3-F9E1C92D6B9E}">
      <dgm:prSet/>
      <dgm:spPr/>
    </dgm:pt>
    <dgm:pt modelId="{64929C48-D0C4-4686-AFC3-C28F2C909593}" type="sibTrans" cxnId="{44EB3FC8-E70C-4F6B-A0A3-F9E1C92D6B9E}">
      <dgm:prSet/>
      <dgm:spPr/>
    </dgm:pt>
    <dgm:pt modelId="{DBF5B9A8-91B6-4A55-B4CC-A590323F441A}">
      <dgm:prSet custT="1"/>
      <dgm:spPr>
        <a:solidFill>
          <a:schemeClr val="accent2"/>
        </a:solidFill>
      </dgm:spPr>
      <dgm:t>
        <a:bodyPr/>
        <a:lstStyle/>
        <a:p>
          <a:r>
            <a:rPr lang="en-US" sz="1400"/>
            <a:t>Governance, Risk and Compliance</a:t>
          </a:r>
        </a:p>
      </dgm:t>
    </dgm:pt>
    <dgm:pt modelId="{D2363631-2D17-4FF7-827F-D93ABC6EF4B4}" type="parTrans" cxnId="{695F7234-5BFB-4149-9475-3103F12558EC}">
      <dgm:prSet/>
      <dgm:spPr/>
    </dgm:pt>
    <dgm:pt modelId="{5909C6AA-693C-41BA-A2F7-5D532C9F7961}" type="sibTrans" cxnId="{695F7234-5BFB-4149-9475-3103F12558EC}">
      <dgm:prSet/>
      <dgm:spPr/>
    </dgm:pt>
    <dgm:pt modelId="{FC6E58F4-DA40-4681-BE56-22F7756C3F82}">
      <dgm:prSet custT="1"/>
      <dgm:spPr>
        <a:solidFill>
          <a:schemeClr val="accent2"/>
        </a:solidFill>
      </dgm:spPr>
      <dgm:t>
        <a:bodyPr/>
        <a:lstStyle/>
        <a:p>
          <a:r>
            <a:rPr lang="en-US" sz="1400"/>
            <a:t>Cloud design patterns</a:t>
          </a:r>
        </a:p>
      </dgm:t>
    </dgm:pt>
    <dgm:pt modelId="{BB1FFF13-B04C-4422-9B32-7C65D7A424B4}" type="parTrans" cxnId="{659BB499-2CE3-4AF0-8A0E-2CB859A8BD9B}">
      <dgm:prSet/>
      <dgm:spPr/>
    </dgm:pt>
    <dgm:pt modelId="{12FDBC83-4CD2-4501-BBDE-8181EF39F9BD}" type="sibTrans" cxnId="{659BB499-2CE3-4AF0-8A0E-2CB859A8BD9B}">
      <dgm:prSet/>
      <dgm:spPr/>
    </dgm:pt>
    <dgm:pt modelId="{78E826D2-B582-4FCF-818A-447AE9BEC0B9}">
      <dgm:prSet custT="1"/>
      <dgm:spPr>
        <a:solidFill>
          <a:schemeClr val="accent2"/>
        </a:solidFill>
      </dgm:spPr>
      <dgm:t>
        <a:bodyPr/>
        <a:lstStyle/>
        <a:p>
          <a:r>
            <a:rPr lang="en-US" sz="1400"/>
            <a:t>Azure services</a:t>
          </a:r>
        </a:p>
      </dgm:t>
    </dgm:pt>
    <dgm:pt modelId="{72D14FD6-BCA2-4816-8F35-BD89E013DC8A}" type="parTrans" cxnId="{B9140BB8-4F2B-4A85-9CF5-A676F6881467}">
      <dgm:prSet/>
      <dgm:spPr/>
    </dgm:pt>
    <dgm:pt modelId="{1ACE10E9-51B9-4744-9961-605B279BB2F7}" type="sibTrans" cxnId="{B9140BB8-4F2B-4A85-9CF5-A676F6881467}">
      <dgm:prSet/>
      <dgm:spPr/>
    </dgm:pt>
    <dgm:pt modelId="{EFBA96D1-0E37-4CB3-BFC1-D111B55D6A8F}">
      <dgm:prSet custT="1"/>
      <dgm:spPr>
        <a:solidFill>
          <a:schemeClr val="accent2"/>
        </a:solidFill>
      </dgm:spPr>
      <dgm:t>
        <a:bodyPr/>
        <a:lstStyle/>
        <a:p>
          <a:r>
            <a:rPr lang="en-US" sz="1400"/>
            <a:t>Cost management</a:t>
          </a:r>
        </a:p>
      </dgm:t>
    </dgm:pt>
    <dgm:pt modelId="{06678D71-B8CF-4780-9F5F-1E201037C315}" type="parTrans" cxnId="{B51BB711-B117-423E-A07C-062CD98C4537}">
      <dgm:prSet/>
      <dgm:spPr/>
    </dgm:pt>
    <dgm:pt modelId="{AADA0D03-E23D-4CAB-8C73-E20AF4DEF955}" type="sibTrans" cxnId="{B51BB711-B117-423E-A07C-062CD98C4537}">
      <dgm:prSet/>
      <dgm:spPr/>
    </dgm:pt>
    <dgm:pt modelId="{D065A48A-3CF3-4ADD-93CF-3CFAB1470910}">
      <dgm:prSet custT="1"/>
      <dgm:spPr>
        <a:solidFill>
          <a:schemeClr val="accent2"/>
        </a:solidFill>
      </dgm:spPr>
      <dgm:t>
        <a:bodyPr/>
        <a:lstStyle/>
        <a:p>
          <a:r>
            <a:rPr lang="en-US" sz="1400"/>
            <a:t>Monitoring and management strategy</a:t>
          </a:r>
        </a:p>
      </dgm:t>
    </dgm:pt>
    <dgm:pt modelId="{027BEA66-9DE6-4150-9555-F177BAFE1C6F}" type="parTrans" cxnId="{FD36261E-E781-426D-BCC1-C7AED4FC856A}">
      <dgm:prSet/>
      <dgm:spPr/>
    </dgm:pt>
    <dgm:pt modelId="{7B58B6AB-EAE5-40A6-95BB-08FF2DA16185}" type="sibTrans" cxnId="{FD36261E-E781-426D-BCC1-C7AED4FC856A}">
      <dgm:prSet/>
      <dgm:spPr/>
    </dgm:pt>
    <dgm:pt modelId="{8C5AE700-E9D8-474B-9F22-9B0FA04FB4AA}">
      <dgm:prSet custT="1"/>
      <dgm:spPr>
        <a:solidFill>
          <a:schemeClr val="accent2"/>
        </a:solidFill>
      </dgm:spPr>
      <dgm:t>
        <a:bodyPr/>
        <a:lstStyle/>
        <a:p>
          <a:r>
            <a:rPr lang="en-US" sz="1400"/>
            <a:t>Automation opportunities</a:t>
          </a:r>
        </a:p>
      </dgm:t>
    </dgm:pt>
    <dgm:pt modelId="{E9BB569D-73AA-49CE-BCBE-CC4EC7BC9066}" type="parTrans" cxnId="{BCE52017-AD79-4D89-A0B0-8CA0704887D2}">
      <dgm:prSet/>
      <dgm:spPr/>
    </dgm:pt>
    <dgm:pt modelId="{5A3A30D9-AA5E-4F18-808F-23BD6C9B4F98}" type="sibTrans" cxnId="{BCE52017-AD79-4D89-A0B0-8CA0704887D2}">
      <dgm:prSet/>
      <dgm:spPr/>
    </dgm:pt>
    <dgm:pt modelId="{59950DA6-7976-464E-A325-8158A7CADCBB}">
      <dgm:prSet custT="1"/>
      <dgm:spPr>
        <a:solidFill>
          <a:schemeClr val="accent2"/>
        </a:solidFill>
      </dgm:spPr>
      <dgm:t>
        <a:bodyPr/>
        <a:lstStyle/>
        <a:p>
          <a:r>
            <a:rPr lang="en-US" sz="1400" baseline="0"/>
            <a:t>Identity and access control</a:t>
          </a:r>
          <a:endParaRPr lang="en-US" sz="1400"/>
        </a:p>
      </dgm:t>
    </dgm:pt>
    <dgm:pt modelId="{31F57D79-5617-46DB-BADA-FA253F73E5CE}" type="parTrans" cxnId="{9F6A72D6-59FB-42DD-816A-E35B49939683}">
      <dgm:prSet/>
      <dgm:spPr/>
    </dgm:pt>
    <dgm:pt modelId="{EC508AC3-64BF-465E-BAE5-A91A8F1E43AB}" type="sibTrans" cxnId="{9F6A72D6-59FB-42DD-816A-E35B49939683}">
      <dgm:prSet/>
      <dgm:spPr/>
    </dgm:pt>
    <dgm:pt modelId="{DD901BAE-2884-4747-9479-6E67DBA5E1E8}" type="pres">
      <dgm:prSet presAssocID="{B2FB4CC9-B9DC-4DBF-8F9A-2DFEE57D8FBB}" presName="Name0" presStyleCnt="0">
        <dgm:presLayoutVars>
          <dgm:dir/>
          <dgm:resizeHandles val="exact"/>
        </dgm:presLayoutVars>
      </dgm:prSet>
      <dgm:spPr/>
    </dgm:pt>
    <dgm:pt modelId="{F56B0DDC-9883-4B75-B08A-FA9B4F3B6B2D}" type="pres">
      <dgm:prSet presAssocID="{B2FB4CC9-B9DC-4DBF-8F9A-2DFEE57D8FBB}" presName="fgShape" presStyleLbl="fgShp" presStyleIdx="0" presStyleCnt="1" custLinFactNeighborY="14141"/>
      <dgm:spPr>
        <a:solidFill>
          <a:schemeClr val="tx2"/>
        </a:solidFill>
        <a:ln w="25400">
          <a:solidFill>
            <a:schemeClr val="bg1"/>
          </a:solidFill>
        </a:ln>
      </dgm:spPr>
    </dgm:pt>
    <dgm:pt modelId="{F161B928-E953-4CC8-A80E-AA8E96E2AC25}" type="pres">
      <dgm:prSet presAssocID="{B2FB4CC9-B9DC-4DBF-8F9A-2DFEE57D8FBB}" presName="linComp" presStyleCnt="0"/>
      <dgm:spPr/>
    </dgm:pt>
    <dgm:pt modelId="{C14330F4-1123-41B5-980E-8C3DF2703F66}" type="pres">
      <dgm:prSet presAssocID="{F31F55EC-2016-4BAA-8223-6CDDD044C716}" presName="compNode" presStyleCnt="0"/>
      <dgm:spPr/>
    </dgm:pt>
    <dgm:pt modelId="{3ECF6CE8-7E27-4844-8B03-7306BF4A16F5}" type="pres">
      <dgm:prSet presAssocID="{F31F55EC-2016-4BAA-8223-6CDDD044C716}" presName="bkgdShape" presStyleLbl="node1" presStyleIdx="0" presStyleCnt="5"/>
      <dgm:spPr/>
    </dgm:pt>
    <dgm:pt modelId="{3A30EDE5-3644-436D-A16A-0CED6A335B55}" type="pres">
      <dgm:prSet presAssocID="{F31F55EC-2016-4BAA-8223-6CDDD044C716}" presName="nodeTx" presStyleLbl="node1" presStyleIdx="0" presStyleCnt="5">
        <dgm:presLayoutVars>
          <dgm:bulletEnabled val="1"/>
        </dgm:presLayoutVars>
      </dgm:prSet>
      <dgm:spPr/>
    </dgm:pt>
    <dgm:pt modelId="{C4DAC9DD-4563-457C-B6D4-0CFED59DBAC8}" type="pres">
      <dgm:prSet presAssocID="{F31F55EC-2016-4BAA-8223-6CDDD044C716}" presName="invisiNode" presStyleLbl="node1" presStyleIdx="0" presStyleCnt="5"/>
      <dgm:spPr/>
    </dgm:pt>
    <dgm:pt modelId="{190BFE8D-2176-4DB6-AEBE-CBF363B80702}" type="pres">
      <dgm:prSet presAssocID="{F31F55EC-2016-4BAA-8223-6CDDD044C716}" presName="imagNode" presStyleLbl="fgImgPlace1" presStyleIdx="0" presStyleCnt="5"/>
      <dgm:spPr>
        <a:solidFill>
          <a:schemeClr val="bg1"/>
        </a:solidFill>
      </dgm:spPr>
    </dgm:pt>
    <dgm:pt modelId="{879764EF-1523-436B-BDC6-71AF2F890854}" type="pres">
      <dgm:prSet presAssocID="{09FF4AED-244B-4C6E-B12B-17BF43398D9B}" presName="sibTrans" presStyleLbl="sibTrans2D1" presStyleIdx="0" presStyleCnt="0"/>
      <dgm:spPr/>
    </dgm:pt>
    <dgm:pt modelId="{D5FCA0C3-CF0A-42BB-B92C-42B0B01538F2}" type="pres">
      <dgm:prSet presAssocID="{8AD4CDE6-4926-4589-A848-6EFD2ACB4FC7}" presName="compNode" presStyleCnt="0"/>
      <dgm:spPr/>
    </dgm:pt>
    <dgm:pt modelId="{99A68A07-83A7-4DDD-8233-D9737F6E5269}" type="pres">
      <dgm:prSet presAssocID="{8AD4CDE6-4926-4589-A848-6EFD2ACB4FC7}" presName="bkgdShape" presStyleLbl="node1" presStyleIdx="1" presStyleCnt="5"/>
      <dgm:spPr/>
    </dgm:pt>
    <dgm:pt modelId="{41D5A57C-6B62-44C9-841B-15DF07FFD868}" type="pres">
      <dgm:prSet presAssocID="{8AD4CDE6-4926-4589-A848-6EFD2ACB4FC7}" presName="nodeTx" presStyleLbl="node1" presStyleIdx="1" presStyleCnt="5">
        <dgm:presLayoutVars>
          <dgm:bulletEnabled val="1"/>
        </dgm:presLayoutVars>
      </dgm:prSet>
      <dgm:spPr/>
    </dgm:pt>
    <dgm:pt modelId="{86FC8047-C152-46A9-B7AF-F6325104EDC7}" type="pres">
      <dgm:prSet presAssocID="{8AD4CDE6-4926-4589-A848-6EFD2ACB4FC7}" presName="invisiNode" presStyleLbl="node1" presStyleIdx="1" presStyleCnt="5"/>
      <dgm:spPr/>
    </dgm:pt>
    <dgm:pt modelId="{16519C5E-1A5A-4C85-8C3A-4FE500E994D2}" type="pres">
      <dgm:prSet presAssocID="{8AD4CDE6-4926-4589-A848-6EFD2ACB4FC7}" presName="imagNode" presStyleLbl="fgImgPlace1" presStyleIdx="1" presStyleCnt="5"/>
      <dgm:spPr>
        <a:solidFill>
          <a:schemeClr val="bg1"/>
        </a:solidFill>
      </dgm:spPr>
    </dgm:pt>
    <dgm:pt modelId="{2EA0889F-3F06-4E4D-82BA-54D88941DB73}" type="pres">
      <dgm:prSet presAssocID="{10B3F658-AB65-493A-9A7F-0A9E9B988A83}" presName="sibTrans" presStyleLbl="sibTrans2D1" presStyleIdx="0" presStyleCnt="0"/>
      <dgm:spPr/>
    </dgm:pt>
    <dgm:pt modelId="{5AAABB14-54A3-44EE-A9BD-190212668234}" type="pres">
      <dgm:prSet presAssocID="{BCC9EE3F-9497-4BFA-8872-3C7FFD415A35}" presName="compNode" presStyleCnt="0"/>
      <dgm:spPr/>
    </dgm:pt>
    <dgm:pt modelId="{C749ED79-687C-4B37-B0A0-1103964CE2FF}" type="pres">
      <dgm:prSet presAssocID="{BCC9EE3F-9497-4BFA-8872-3C7FFD415A35}" presName="bkgdShape" presStyleLbl="node1" presStyleIdx="2" presStyleCnt="5"/>
      <dgm:spPr/>
    </dgm:pt>
    <dgm:pt modelId="{B10931A3-3543-4835-8608-5B8DD9813E4E}" type="pres">
      <dgm:prSet presAssocID="{BCC9EE3F-9497-4BFA-8872-3C7FFD415A35}" presName="nodeTx" presStyleLbl="node1" presStyleIdx="2" presStyleCnt="5">
        <dgm:presLayoutVars>
          <dgm:bulletEnabled val="1"/>
        </dgm:presLayoutVars>
      </dgm:prSet>
      <dgm:spPr/>
    </dgm:pt>
    <dgm:pt modelId="{719B339F-03CE-40B9-BF26-631EE605BE69}" type="pres">
      <dgm:prSet presAssocID="{BCC9EE3F-9497-4BFA-8872-3C7FFD415A35}" presName="invisiNode" presStyleLbl="node1" presStyleIdx="2" presStyleCnt="5"/>
      <dgm:spPr/>
    </dgm:pt>
    <dgm:pt modelId="{6541C9DC-F759-4B66-8EF7-735CBFC4563A}" type="pres">
      <dgm:prSet presAssocID="{BCC9EE3F-9497-4BFA-8872-3C7FFD415A35}" presName="imagNode" presStyleLbl="fgImgPlace1" presStyleIdx="2" presStyleCnt="5"/>
      <dgm:spPr>
        <a:solidFill>
          <a:schemeClr val="bg1"/>
        </a:solidFill>
      </dgm:spPr>
    </dgm:pt>
    <dgm:pt modelId="{03C86B9F-96EB-44C2-821F-BFD74689B8D5}" type="pres">
      <dgm:prSet presAssocID="{BC9D6234-D959-4DA3-9C98-9C80C0ED3329}" presName="sibTrans" presStyleLbl="sibTrans2D1" presStyleIdx="0" presStyleCnt="0"/>
      <dgm:spPr/>
    </dgm:pt>
    <dgm:pt modelId="{BDC3798F-FB49-49EB-9D41-04CBFA7EB4C3}" type="pres">
      <dgm:prSet presAssocID="{F2E53447-E99D-4097-8015-69FF38A2A5E7}" presName="compNode" presStyleCnt="0"/>
      <dgm:spPr/>
    </dgm:pt>
    <dgm:pt modelId="{43570BD6-415A-4DF1-8FAA-B5C9F224D024}" type="pres">
      <dgm:prSet presAssocID="{F2E53447-E99D-4097-8015-69FF38A2A5E7}" presName="bkgdShape" presStyleLbl="node1" presStyleIdx="3" presStyleCnt="5"/>
      <dgm:spPr/>
    </dgm:pt>
    <dgm:pt modelId="{20F12187-F443-4FA5-8904-C0E1C8793E30}" type="pres">
      <dgm:prSet presAssocID="{F2E53447-E99D-4097-8015-69FF38A2A5E7}" presName="nodeTx" presStyleLbl="node1" presStyleIdx="3" presStyleCnt="5">
        <dgm:presLayoutVars>
          <dgm:bulletEnabled val="1"/>
        </dgm:presLayoutVars>
      </dgm:prSet>
      <dgm:spPr/>
    </dgm:pt>
    <dgm:pt modelId="{20AA0E1A-EB6B-4EE6-BC0F-9615743A12B6}" type="pres">
      <dgm:prSet presAssocID="{F2E53447-E99D-4097-8015-69FF38A2A5E7}" presName="invisiNode" presStyleLbl="node1" presStyleIdx="3" presStyleCnt="5"/>
      <dgm:spPr/>
    </dgm:pt>
    <dgm:pt modelId="{52661A4B-2A3C-451E-8C2D-C6C9FE8F8443}" type="pres">
      <dgm:prSet presAssocID="{F2E53447-E99D-4097-8015-69FF38A2A5E7}" presName="imagNode" presStyleLbl="fgImgPlace1" presStyleIdx="3" presStyleCnt="5"/>
      <dgm:spPr>
        <a:solidFill>
          <a:schemeClr val="bg1"/>
        </a:solidFill>
      </dgm:spPr>
    </dgm:pt>
    <dgm:pt modelId="{2B9F3BC0-9019-4EAC-A558-5D1E8340BAE9}" type="pres">
      <dgm:prSet presAssocID="{B07A707C-108D-405C-ABE5-1262BA78E394}" presName="sibTrans" presStyleLbl="sibTrans2D1" presStyleIdx="0" presStyleCnt="0"/>
      <dgm:spPr/>
    </dgm:pt>
    <dgm:pt modelId="{68C8B382-E047-48DB-8C69-D23420F69748}" type="pres">
      <dgm:prSet presAssocID="{130434CE-DF7E-41BD-9F29-1176BD64C853}" presName="compNode" presStyleCnt="0"/>
      <dgm:spPr/>
    </dgm:pt>
    <dgm:pt modelId="{8BD75262-6522-4F58-95A0-A8FC996B233B}" type="pres">
      <dgm:prSet presAssocID="{130434CE-DF7E-41BD-9F29-1176BD64C853}" presName="bkgdShape" presStyleLbl="node1" presStyleIdx="4" presStyleCnt="5"/>
      <dgm:spPr/>
    </dgm:pt>
    <dgm:pt modelId="{2C35E9C7-A36A-4D20-A9AE-D1CEBC7E8233}" type="pres">
      <dgm:prSet presAssocID="{130434CE-DF7E-41BD-9F29-1176BD64C853}" presName="nodeTx" presStyleLbl="node1" presStyleIdx="4" presStyleCnt="5">
        <dgm:presLayoutVars>
          <dgm:bulletEnabled val="1"/>
        </dgm:presLayoutVars>
      </dgm:prSet>
      <dgm:spPr/>
    </dgm:pt>
    <dgm:pt modelId="{0069A865-76B7-4EE5-82F0-3ED5546A7835}" type="pres">
      <dgm:prSet presAssocID="{130434CE-DF7E-41BD-9F29-1176BD64C853}" presName="invisiNode" presStyleLbl="node1" presStyleIdx="4" presStyleCnt="5"/>
      <dgm:spPr/>
    </dgm:pt>
    <dgm:pt modelId="{F5D911DB-7184-4533-8173-DEB9C1B1A5E6}" type="pres">
      <dgm:prSet presAssocID="{130434CE-DF7E-41BD-9F29-1176BD64C853}" presName="imagNode" presStyleLbl="fgImgPlace1" presStyleIdx="4" presStyleCnt="5"/>
      <dgm:spPr>
        <a:solidFill>
          <a:schemeClr val="bg1"/>
        </a:solidFill>
      </dgm:spPr>
    </dgm:pt>
  </dgm:ptLst>
  <dgm:cxnLst>
    <dgm:cxn modelId="{B51BB711-B117-423E-A07C-062CD98C4537}" srcId="{F2E53447-E99D-4097-8015-69FF38A2A5E7}" destId="{EFBA96D1-0E37-4CB3-BFC1-D111B55D6A8F}" srcOrd="1" destOrd="0" parTransId="{06678D71-B8CF-4780-9F5F-1E201037C315}" sibTransId="{AADA0D03-E23D-4CAB-8C73-E20AF4DEF955}"/>
    <dgm:cxn modelId="{18F63213-015A-447A-84E2-E0BE13D1C78F}" srcId="{8AD4CDE6-4926-4589-A848-6EFD2ACB4FC7}" destId="{BB50E08C-E776-432A-9E09-353EBA7D938C}" srcOrd="2" destOrd="0" parTransId="{09EC23D3-A070-465D-A015-A2ABB1E2B7BB}" sibTransId="{9CBCC4F2-8671-4E16-9B81-1CCEF80776E9}"/>
    <dgm:cxn modelId="{BCE52017-AD79-4D89-A0B0-8CA0704887D2}" srcId="{130434CE-DF7E-41BD-9F29-1176BD64C853}" destId="{8C5AE700-E9D8-474B-9F22-9B0FA04FB4AA}" srcOrd="1" destOrd="0" parTransId="{E9BB569D-73AA-49CE-BCBE-CC4EC7BC9066}" sibTransId="{5A3A30D9-AA5E-4F18-808F-23BD6C9B4F98}"/>
    <dgm:cxn modelId="{474ADC1A-E78B-4D55-85F0-B8CFFD5944A8}" type="presOf" srcId="{D065A48A-3CF3-4ADD-93CF-3CFAB1470910}" destId="{43570BD6-415A-4DF1-8FAA-B5C9F224D024}" srcOrd="0" destOrd="3" presId="urn:microsoft.com/office/officeart/2005/8/layout/hList7"/>
    <dgm:cxn modelId="{751BD81D-B94E-4CD4-9859-1563F6B41AF0}" type="presOf" srcId="{471258BB-3C49-4997-9467-9BCA6EEF64EB}" destId="{41D5A57C-6B62-44C9-841B-15DF07FFD868}" srcOrd="1" destOrd="1" presId="urn:microsoft.com/office/officeart/2005/8/layout/hList7"/>
    <dgm:cxn modelId="{FD36261E-E781-426D-BCC1-C7AED4FC856A}" srcId="{F2E53447-E99D-4097-8015-69FF38A2A5E7}" destId="{D065A48A-3CF3-4ADD-93CF-3CFAB1470910}" srcOrd="2" destOrd="0" parTransId="{027BEA66-9DE6-4150-9555-F177BAFE1C6F}" sibTransId="{7B58B6AB-EAE5-40A6-95BB-08FF2DA16185}"/>
    <dgm:cxn modelId="{F161D41E-ADF6-47B6-BA0D-28FA0AFF9E3A}" srcId="{B2FB4CC9-B9DC-4DBF-8F9A-2DFEE57D8FBB}" destId="{F2E53447-E99D-4097-8015-69FF38A2A5E7}" srcOrd="3" destOrd="0" parTransId="{9CC8977B-72AC-4328-8E52-407CACBD3D14}" sibTransId="{B07A707C-108D-405C-ABE5-1262BA78E394}"/>
    <dgm:cxn modelId="{E128A922-78BA-4637-9445-83468A9C6E90}" type="presOf" srcId="{DBF5B9A8-91B6-4A55-B4CC-A590323F441A}" destId="{3ECF6CE8-7E27-4844-8B03-7306BF4A16F5}" srcOrd="0" destOrd="3" presId="urn:microsoft.com/office/officeart/2005/8/layout/hList7"/>
    <dgm:cxn modelId="{D984B728-7F7C-436C-AD47-C993770DEAE9}" type="presOf" srcId="{6483DF39-B5D3-4747-AB6D-672B91F2EE26}" destId="{C749ED79-687C-4B37-B0A0-1103964CE2FF}" srcOrd="0" destOrd="1" presId="urn:microsoft.com/office/officeart/2005/8/layout/hList7"/>
    <dgm:cxn modelId="{3D4D0033-D987-4F52-A8C3-F9791A48B6EA}" type="presOf" srcId="{59950DA6-7976-464E-A325-8158A7CADCBB}" destId="{99A68A07-83A7-4DDD-8233-D9737F6E5269}" srcOrd="0" destOrd="2" presId="urn:microsoft.com/office/officeart/2005/8/layout/hList7"/>
    <dgm:cxn modelId="{695F7234-5BFB-4149-9475-3103F12558EC}" srcId="{F31F55EC-2016-4BAA-8223-6CDDD044C716}" destId="{DBF5B9A8-91B6-4A55-B4CC-A590323F441A}" srcOrd="2" destOrd="0" parTransId="{D2363631-2D17-4FF7-827F-D93ABC6EF4B4}" sibTransId="{5909C6AA-693C-41BA-A2F7-5D532C9F7961}"/>
    <dgm:cxn modelId="{AC5D7035-B164-457D-BED4-4A6C128C351E}" srcId="{B2FB4CC9-B9DC-4DBF-8F9A-2DFEE57D8FBB}" destId="{130434CE-DF7E-41BD-9F29-1176BD64C853}" srcOrd="4" destOrd="0" parTransId="{2D51050D-B5C8-4D60-9501-AC0CF3C99040}" sibTransId="{5AB38D3B-DC4D-4AEF-833D-CCAFD234326E}"/>
    <dgm:cxn modelId="{7A17C139-303D-43B5-BD7E-550D82758AD2}" srcId="{F31F55EC-2016-4BAA-8223-6CDDD044C716}" destId="{68FD10BA-55C9-463A-8EFC-C2AE63E13F9F}" srcOrd="0" destOrd="0" parTransId="{A68C7725-7EAB-49A8-B9E5-DD8B8A698B80}" sibTransId="{B6033C67-FCD5-4FC9-9453-31CA71F014D9}"/>
    <dgm:cxn modelId="{E4AF053B-B546-420F-A6A3-5950838E38CA}" type="presOf" srcId="{EE41367C-DA34-4A8C-A4D2-C32906D2CBBE}" destId="{43570BD6-415A-4DF1-8FAA-B5C9F224D024}" srcOrd="0" destOrd="1" presId="urn:microsoft.com/office/officeart/2005/8/layout/hList7"/>
    <dgm:cxn modelId="{A262303C-BB83-4BFD-84EC-C67CC019272A}" type="presOf" srcId="{FC6E58F4-DA40-4681-BE56-22F7756C3F82}" destId="{C749ED79-687C-4B37-B0A0-1103964CE2FF}" srcOrd="0" destOrd="2" presId="urn:microsoft.com/office/officeart/2005/8/layout/hList7"/>
    <dgm:cxn modelId="{1CD37140-B6DD-4FF4-AEC2-076B737C4028}" srcId="{B2FB4CC9-B9DC-4DBF-8F9A-2DFEE57D8FBB}" destId="{BCC9EE3F-9497-4BFA-8872-3C7FFD415A35}" srcOrd="2" destOrd="0" parTransId="{795B7047-75A2-4D2D-A0B1-8F269402532F}" sibTransId="{BC9D6234-D959-4DA3-9C98-9C80C0ED3329}"/>
    <dgm:cxn modelId="{20FC6A5C-5EBE-4F4F-A667-95BBA83D4572}" type="presOf" srcId="{F0B9A6EA-7421-4911-BCD1-D3C944EDBEE5}" destId="{8BD75262-6522-4F58-95A0-A8FC996B233B}" srcOrd="0" destOrd="1" presId="urn:microsoft.com/office/officeart/2005/8/layout/hList7"/>
    <dgm:cxn modelId="{6126F15E-0109-40A8-B236-C809CC304E83}" type="presOf" srcId="{130434CE-DF7E-41BD-9F29-1176BD64C853}" destId="{8BD75262-6522-4F58-95A0-A8FC996B233B}" srcOrd="0" destOrd="0" presId="urn:microsoft.com/office/officeart/2005/8/layout/hList7"/>
    <dgm:cxn modelId="{137C0D44-C56A-4C6F-B906-96F55B23CA7C}" type="presOf" srcId="{A4FA054E-9BAF-4201-8177-B55582DD1650}" destId="{3ECF6CE8-7E27-4844-8B03-7306BF4A16F5}" srcOrd="0" destOrd="2" presId="urn:microsoft.com/office/officeart/2005/8/layout/hList7"/>
    <dgm:cxn modelId="{EAF33D6A-AD5A-4F66-B1CB-C5F1D19A391D}" type="presOf" srcId="{68FD10BA-55C9-463A-8EFC-C2AE63E13F9F}" destId="{3A30EDE5-3644-436D-A16A-0CED6A335B55}" srcOrd="1" destOrd="1" presId="urn:microsoft.com/office/officeart/2005/8/layout/hList7"/>
    <dgm:cxn modelId="{2B7B536D-304E-4EAF-89EE-464071BA9D53}" srcId="{B2FB4CC9-B9DC-4DBF-8F9A-2DFEE57D8FBB}" destId="{8AD4CDE6-4926-4589-A848-6EFD2ACB4FC7}" srcOrd="1" destOrd="0" parTransId="{8DB01650-8379-4BA1-8C94-90E624270087}" sibTransId="{10B3F658-AB65-493A-9A7F-0A9E9B988A83}"/>
    <dgm:cxn modelId="{A9C56E71-210B-49CE-B194-AF772FEF2224}" srcId="{8AD4CDE6-4926-4589-A848-6EFD2ACB4FC7}" destId="{471258BB-3C49-4997-9467-9BCA6EEF64EB}" srcOrd="0" destOrd="0" parTransId="{EB0160DD-FFE2-4F25-BABD-A2EF0BFDCE40}" sibTransId="{A76E16D6-0B9A-4D8D-877E-B587E3E1DD5B}"/>
    <dgm:cxn modelId="{FEC53973-3FF3-4E8A-99B6-FEEBD2D98795}" type="presOf" srcId="{F2E53447-E99D-4097-8015-69FF38A2A5E7}" destId="{43570BD6-415A-4DF1-8FAA-B5C9F224D024}" srcOrd="0" destOrd="0" presId="urn:microsoft.com/office/officeart/2005/8/layout/hList7"/>
    <dgm:cxn modelId="{7E7C7374-1FB2-4BAF-A7EE-9098E5ED2CD2}" type="presOf" srcId="{8AD4CDE6-4926-4589-A848-6EFD2ACB4FC7}" destId="{99A68A07-83A7-4DDD-8233-D9737F6E5269}" srcOrd="0" destOrd="0" presId="urn:microsoft.com/office/officeart/2005/8/layout/hList7"/>
    <dgm:cxn modelId="{D6291459-C379-4DCE-BE78-C7D2AA9736BF}" srcId="{F2E53447-E99D-4097-8015-69FF38A2A5E7}" destId="{EE41367C-DA34-4A8C-A4D2-C32906D2CBBE}" srcOrd="0" destOrd="0" parTransId="{8B96263E-EA19-4745-9FAB-270178A824F8}" sibTransId="{4024186E-7878-4283-8BAD-A63CAFF5B807}"/>
    <dgm:cxn modelId="{BA4B9F7A-213F-4DEE-B6B9-FD55912289EC}" type="presOf" srcId="{F31F55EC-2016-4BAA-8223-6CDDD044C716}" destId="{3A30EDE5-3644-436D-A16A-0CED6A335B55}" srcOrd="1" destOrd="0" presId="urn:microsoft.com/office/officeart/2005/8/layout/hList7"/>
    <dgm:cxn modelId="{E0EB3483-4383-499F-9383-F674DE1D621F}" type="presOf" srcId="{EFBA96D1-0E37-4CB3-BFC1-D111B55D6A8F}" destId="{20F12187-F443-4FA5-8904-C0E1C8793E30}" srcOrd="1" destOrd="2" presId="urn:microsoft.com/office/officeart/2005/8/layout/hList7"/>
    <dgm:cxn modelId="{A7BD048B-F7DC-40E1-BDD5-59F5A7238037}" type="presOf" srcId="{8C5AE700-E9D8-474B-9F22-9B0FA04FB4AA}" destId="{8BD75262-6522-4F58-95A0-A8FC996B233B}" srcOrd="0" destOrd="2" presId="urn:microsoft.com/office/officeart/2005/8/layout/hList7"/>
    <dgm:cxn modelId="{7A89688B-44B2-4278-B9AF-D7767475A894}" type="presOf" srcId="{D065A48A-3CF3-4ADD-93CF-3CFAB1470910}" destId="{20F12187-F443-4FA5-8904-C0E1C8793E30}" srcOrd="1" destOrd="3" presId="urn:microsoft.com/office/officeart/2005/8/layout/hList7"/>
    <dgm:cxn modelId="{2FE7CC8C-445D-4F7A-8A27-FA2C6E792322}" type="presOf" srcId="{09FF4AED-244B-4C6E-B12B-17BF43398D9B}" destId="{879764EF-1523-436B-BDC6-71AF2F890854}" srcOrd="0" destOrd="0" presId="urn:microsoft.com/office/officeart/2005/8/layout/hList7"/>
    <dgm:cxn modelId="{CA0E638D-0861-40ED-B279-81644CED0350}" type="presOf" srcId="{BB50E08C-E776-432A-9E09-353EBA7D938C}" destId="{99A68A07-83A7-4DDD-8233-D9737F6E5269}" srcOrd="0" destOrd="3" presId="urn:microsoft.com/office/officeart/2005/8/layout/hList7"/>
    <dgm:cxn modelId="{032E6C93-7256-453B-A20E-336C4FF8B788}" type="presOf" srcId="{FC6E58F4-DA40-4681-BE56-22F7756C3F82}" destId="{B10931A3-3543-4835-8608-5B8DD9813E4E}" srcOrd="1" destOrd="2" presId="urn:microsoft.com/office/officeart/2005/8/layout/hList7"/>
    <dgm:cxn modelId="{0B358294-FFAB-41DE-8EF0-440003CA72F8}" type="presOf" srcId="{EE41367C-DA34-4A8C-A4D2-C32906D2CBBE}" destId="{20F12187-F443-4FA5-8904-C0E1C8793E30}" srcOrd="1" destOrd="1" presId="urn:microsoft.com/office/officeart/2005/8/layout/hList7"/>
    <dgm:cxn modelId="{5553D596-C73C-4549-9CA9-F8755CBC9E0D}" type="presOf" srcId="{EFBA96D1-0E37-4CB3-BFC1-D111B55D6A8F}" destId="{43570BD6-415A-4DF1-8FAA-B5C9F224D024}" srcOrd="0" destOrd="2" presId="urn:microsoft.com/office/officeart/2005/8/layout/hList7"/>
    <dgm:cxn modelId="{659BB499-2CE3-4AF0-8A0E-2CB859A8BD9B}" srcId="{BCC9EE3F-9497-4BFA-8872-3C7FFD415A35}" destId="{FC6E58F4-DA40-4681-BE56-22F7756C3F82}" srcOrd="1" destOrd="0" parTransId="{BB1FFF13-B04C-4422-9B32-7C65D7A424B4}" sibTransId="{12FDBC83-4CD2-4501-BBDE-8181EF39F9BD}"/>
    <dgm:cxn modelId="{71006F9F-148B-4BCF-B97A-FC128B523B32}" type="presOf" srcId="{59950DA6-7976-464E-A325-8158A7CADCBB}" destId="{41D5A57C-6B62-44C9-841B-15DF07FFD868}" srcOrd="1" destOrd="2" presId="urn:microsoft.com/office/officeart/2005/8/layout/hList7"/>
    <dgm:cxn modelId="{AC42F2A5-7859-4080-A613-F209AA0139ED}" type="presOf" srcId="{F2E53447-E99D-4097-8015-69FF38A2A5E7}" destId="{20F12187-F443-4FA5-8904-C0E1C8793E30}" srcOrd="1" destOrd="0" presId="urn:microsoft.com/office/officeart/2005/8/layout/hList7"/>
    <dgm:cxn modelId="{81E269AA-B0DA-4E5E-86B5-606D722DF997}" type="presOf" srcId="{B2FB4CC9-B9DC-4DBF-8F9A-2DFEE57D8FBB}" destId="{DD901BAE-2884-4747-9479-6E67DBA5E1E8}" srcOrd="0" destOrd="0" presId="urn:microsoft.com/office/officeart/2005/8/layout/hList7"/>
    <dgm:cxn modelId="{28CDA7AD-A492-44F6-95A5-173D33D7E708}" type="presOf" srcId="{BCC9EE3F-9497-4BFA-8872-3C7FFD415A35}" destId="{B10931A3-3543-4835-8608-5B8DD9813E4E}" srcOrd="1" destOrd="0" presId="urn:microsoft.com/office/officeart/2005/8/layout/hList7"/>
    <dgm:cxn modelId="{A66716B1-59EE-4AC7-B724-148226129902}" type="presOf" srcId="{BB50E08C-E776-432A-9E09-353EBA7D938C}" destId="{41D5A57C-6B62-44C9-841B-15DF07FFD868}" srcOrd="1" destOrd="3" presId="urn:microsoft.com/office/officeart/2005/8/layout/hList7"/>
    <dgm:cxn modelId="{824E07B7-2B9A-42E9-9428-65DEE13049B2}" type="presOf" srcId="{130434CE-DF7E-41BD-9F29-1176BD64C853}" destId="{2C35E9C7-A36A-4D20-A9AE-D1CEBC7E8233}" srcOrd="1" destOrd="0" presId="urn:microsoft.com/office/officeart/2005/8/layout/hList7"/>
    <dgm:cxn modelId="{B9140BB8-4F2B-4A85-9CF5-A676F6881467}" srcId="{BCC9EE3F-9497-4BFA-8872-3C7FFD415A35}" destId="{78E826D2-B582-4FCF-818A-447AE9BEC0B9}" srcOrd="2" destOrd="0" parTransId="{72D14FD6-BCA2-4816-8F35-BD89E013DC8A}" sibTransId="{1ACE10E9-51B9-4744-9961-605B279BB2F7}"/>
    <dgm:cxn modelId="{560422BB-9663-4B05-A7F9-7E019658C507}" type="presOf" srcId="{BC9D6234-D959-4DA3-9C98-9C80C0ED3329}" destId="{03C86B9F-96EB-44C2-821F-BFD74689B8D5}" srcOrd="0" destOrd="0" presId="urn:microsoft.com/office/officeart/2005/8/layout/hList7"/>
    <dgm:cxn modelId="{97878ABD-75CF-4A3B-A304-4ABC59D408DC}" type="presOf" srcId="{68FD10BA-55C9-463A-8EFC-C2AE63E13F9F}" destId="{3ECF6CE8-7E27-4844-8B03-7306BF4A16F5}" srcOrd="0" destOrd="1" presId="urn:microsoft.com/office/officeart/2005/8/layout/hList7"/>
    <dgm:cxn modelId="{995150C2-A93B-4D76-A3D6-A70568099F1F}" type="presOf" srcId="{10B3F658-AB65-493A-9A7F-0A9E9B988A83}" destId="{2EA0889F-3F06-4E4D-82BA-54D88941DB73}" srcOrd="0" destOrd="0" presId="urn:microsoft.com/office/officeart/2005/8/layout/hList7"/>
    <dgm:cxn modelId="{44EB3FC8-E70C-4F6B-A0A3-F9E1C92D6B9E}" srcId="{F31F55EC-2016-4BAA-8223-6CDDD044C716}" destId="{A4FA054E-9BAF-4201-8177-B55582DD1650}" srcOrd="1" destOrd="0" parTransId="{B79437CC-82D8-4A46-8191-513612A56891}" sibTransId="{64929C48-D0C4-4686-AFC3-C28F2C909593}"/>
    <dgm:cxn modelId="{A278EBCF-AA72-47E7-A739-06B943762483}" type="presOf" srcId="{471258BB-3C49-4997-9467-9BCA6EEF64EB}" destId="{99A68A07-83A7-4DDD-8233-D9737F6E5269}" srcOrd="0" destOrd="1" presId="urn:microsoft.com/office/officeart/2005/8/layout/hList7"/>
    <dgm:cxn modelId="{70DF6DD0-A86F-4AB0-9630-4D78FB435095}" type="presOf" srcId="{A4FA054E-9BAF-4201-8177-B55582DD1650}" destId="{3A30EDE5-3644-436D-A16A-0CED6A335B55}" srcOrd="1" destOrd="2" presId="urn:microsoft.com/office/officeart/2005/8/layout/hList7"/>
    <dgm:cxn modelId="{0F8A8BD2-DDF3-4169-B88C-236A3B685E2D}" type="presOf" srcId="{F31F55EC-2016-4BAA-8223-6CDDD044C716}" destId="{3ECF6CE8-7E27-4844-8B03-7306BF4A16F5}" srcOrd="0" destOrd="0" presId="urn:microsoft.com/office/officeart/2005/8/layout/hList7"/>
    <dgm:cxn modelId="{0003C1D4-57F9-4B3B-87F0-DE6EBCF5C1A4}" type="presOf" srcId="{B07A707C-108D-405C-ABE5-1262BA78E394}" destId="{2B9F3BC0-9019-4EAC-A558-5D1E8340BAE9}" srcOrd="0" destOrd="0" presId="urn:microsoft.com/office/officeart/2005/8/layout/hList7"/>
    <dgm:cxn modelId="{3E42EED4-7C01-4B0B-97C1-CF2826F41B5D}" type="presOf" srcId="{8C5AE700-E9D8-474B-9F22-9B0FA04FB4AA}" destId="{2C35E9C7-A36A-4D20-A9AE-D1CEBC7E8233}" srcOrd="1" destOrd="2" presId="urn:microsoft.com/office/officeart/2005/8/layout/hList7"/>
    <dgm:cxn modelId="{9F6A72D6-59FB-42DD-816A-E35B49939683}" srcId="{8AD4CDE6-4926-4589-A848-6EFD2ACB4FC7}" destId="{59950DA6-7976-464E-A325-8158A7CADCBB}" srcOrd="1" destOrd="0" parTransId="{31F57D79-5617-46DB-BADA-FA253F73E5CE}" sibTransId="{EC508AC3-64BF-465E-BAE5-A91A8F1E43AB}"/>
    <dgm:cxn modelId="{5AF281D7-3034-4225-A3E0-2930242B6987}" srcId="{B2FB4CC9-B9DC-4DBF-8F9A-2DFEE57D8FBB}" destId="{F31F55EC-2016-4BAA-8223-6CDDD044C716}" srcOrd="0" destOrd="0" parTransId="{8301D3F9-5C19-4D6D-8B8C-62BD2AF9F72D}" sibTransId="{09FF4AED-244B-4C6E-B12B-17BF43398D9B}"/>
    <dgm:cxn modelId="{29D033D8-631D-4204-A020-A663B403A15A}" srcId="{BCC9EE3F-9497-4BFA-8872-3C7FFD415A35}" destId="{6483DF39-B5D3-4747-AB6D-672B91F2EE26}" srcOrd="0" destOrd="0" parTransId="{2FE44C12-65DF-494C-AC7B-AF616C0F1351}" sibTransId="{D9B7C5EE-A71F-4B7C-A300-36208D26A3B0}"/>
    <dgm:cxn modelId="{6A1FC5E1-A874-49FB-B7D2-2147DEAD1E74}" srcId="{130434CE-DF7E-41BD-9F29-1176BD64C853}" destId="{F0B9A6EA-7421-4911-BCD1-D3C944EDBEE5}" srcOrd="0" destOrd="0" parTransId="{A5EEC896-D04A-4634-9D9D-A261E78F4C22}" sibTransId="{A791ADCD-F9F7-4637-B895-900D022DB0AC}"/>
    <dgm:cxn modelId="{8940B8E3-12AC-4F9B-84C2-B8ACB1349EE6}" type="presOf" srcId="{F0B9A6EA-7421-4911-BCD1-D3C944EDBEE5}" destId="{2C35E9C7-A36A-4D20-A9AE-D1CEBC7E8233}" srcOrd="1" destOrd="1" presId="urn:microsoft.com/office/officeart/2005/8/layout/hList7"/>
    <dgm:cxn modelId="{B8C4E4E6-EFD9-4E67-8387-A197219870D5}" type="presOf" srcId="{78E826D2-B582-4FCF-818A-447AE9BEC0B9}" destId="{B10931A3-3543-4835-8608-5B8DD9813E4E}" srcOrd="1" destOrd="3" presId="urn:microsoft.com/office/officeart/2005/8/layout/hList7"/>
    <dgm:cxn modelId="{9EEA83EE-9813-45B9-B8F7-31BC0D398ED6}" type="presOf" srcId="{DBF5B9A8-91B6-4A55-B4CC-A590323F441A}" destId="{3A30EDE5-3644-436D-A16A-0CED6A335B55}" srcOrd="1" destOrd="3" presId="urn:microsoft.com/office/officeart/2005/8/layout/hList7"/>
    <dgm:cxn modelId="{2C9844F0-4120-4878-B3A0-3452288AAE97}" type="presOf" srcId="{78E826D2-B582-4FCF-818A-447AE9BEC0B9}" destId="{C749ED79-687C-4B37-B0A0-1103964CE2FF}" srcOrd="0" destOrd="3" presId="urn:microsoft.com/office/officeart/2005/8/layout/hList7"/>
    <dgm:cxn modelId="{2B4DC5F4-6087-4F2A-8D06-F3A9954F5354}" type="presOf" srcId="{BCC9EE3F-9497-4BFA-8872-3C7FFD415A35}" destId="{C749ED79-687C-4B37-B0A0-1103964CE2FF}" srcOrd="0" destOrd="0" presId="urn:microsoft.com/office/officeart/2005/8/layout/hList7"/>
    <dgm:cxn modelId="{B58B89FA-F530-4432-8D2A-119A97C680BF}" type="presOf" srcId="{8AD4CDE6-4926-4589-A848-6EFD2ACB4FC7}" destId="{41D5A57C-6B62-44C9-841B-15DF07FFD868}" srcOrd="1" destOrd="0" presId="urn:microsoft.com/office/officeart/2005/8/layout/hList7"/>
    <dgm:cxn modelId="{4F5E26FF-0D48-42BA-9AEF-A72209DCC152}" type="presOf" srcId="{6483DF39-B5D3-4747-AB6D-672B91F2EE26}" destId="{B10931A3-3543-4835-8608-5B8DD9813E4E}" srcOrd="1" destOrd="1" presId="urn:microsoft.com/office/officeart/2005/8/layout/hList7"/>
    <dgm:cxn modelId="{69651A37-3096-47E0-8FF4-73D918251431}" type="presParOf" srcId="{DD901BAE-2884-4747-9479-6E67DBA5E1E8}" destId="{F56B0DDC-9883-4B75-B08A-FA9B4F3B6B2D}" srcOrd="0" destOrd="0" presId="urn:microsoft.com/office/officeart/2005/8/layout/hList7"/>
    <dgm:cxn modelId="{E77EE52E-60BD-44BC-9EA1-133E48E71657}" type="presParOf" srcId="{DD901BAE-2884-4747-9479-6E67DBA5E1E8}" destId="{F161B928-E953-4CC8-A80E-AA8E96E2AC25}" srcOrd="1" destOrd="0" presId="urn:microsoft.com/office/officeart/2005/8/layout/hList7"/>
    <dgm:cxn modelId="{5AD8815A-750D-4076-9668-5C16731898C1}" type="presParOf" srcId="{F161B928-E953-4CC8-A80E-AA8E96E2AC25}" destId="{C14330F4-1123-41B5-980E-8C3DF2703F66}" srcOrd="0" destOrd="0" presId="urn:microsoft.com/office/officeart/2005/8/layout/hList7"/>
    <dgm:cxn modelId="{5A1BCCD1-240D-4E83-A811-987A2875A416}" type="presParOf" srcId="{C14330F4-1123-41B5-980E-8C3DF2703F66}" destId="{3ECF6CE8-7E27-4844-8B03-7306BF4A16F5}" srcOrd="0" destOrd="0" presId="urn:microsoft.com/office/officeart/2005/8/layout/hList7"/>
    <dgm:cxn modelId="{621462A1-A279-4D7E-BDCC-8E03D32F6299}" type="presParOf" srcId="{C14330F4-1123-41B5-980E-8C3DF2703F66}" destId="{3A30EDE5-3644-436D-A16A-0CED6A335B55}" srcOrd="1" destOrd="0" presId="urn:microsoft.com/office/officeart/2005/8/layout/hList7"/>
    <dgm:cxn modelId="{326EBADC-3ACB-486A-B1B1-12D64D410FFB}" type="presParOf" srcId="{C14330F4-1123-41B5-980E-8C3DF2703F66}" destId="{C4DAC9DD-4563-457C-B6D4-0CFED59DBAC8}" srcOrd="2" destOrd="0" presId="urn:microsoft.com/office/officeart/2005/8/layout/hList7"/>
    <dgm:cxn modelId="{819B51FB-9E1D-49E5-8A3B-5E7FCBB621AC}" type="presParOf" srcId="{C14330F4-1123-41B5-980E-8C3DF2703F66}" destId="{190BFE8D-2176-4DB6-AEBE-CBF363B80702}" srcOrd="3" destOrd="0" presId="urn:microsoft.com/office/officeart/2005/8/layout/hList7"/>
    <dgm:cxn modelId="{E39CDF75-1256-4DF7-B87E-0A495B8A8EBF}" type="presParOf" srcId="{F161B928-E953-4CC8-A80E-AA8E96E2AC25}" destId="{879764EF-1523-436B-BDC6-71AF2F890854}" srcOrd="1" destOrd="0" presId="urn:microsoft.com/office/officeart/2005/8/layout/hList7"/>
    <dgm:cxn modelId="{62AF2FC3-FBF5-466F-9CC4-AC635D347348}" type="presParOf" srcId="{F161B928-E953-4CC8-A80E-AA8E96E2AC25}" destId="{D5FCA0C3-CF0A-42BB-B92C-42B0B01538F2}" srcOrd="2" destOrd="0" presId="urn:microsoft.com/office/officeart/2005/8/layout/hList7"/>
    <dgm:cxn modelId="{7E2FC8EE-944C-420C-9720-7A7463DE3224}" type="presParOf" srcId="{D5FCA0C3-CF0A-42BB-B92C-42B0B01538F2}" destId="{99A68A07-83A7-4DDD-8233-D9737F6E5269}" srcOrd="0" destOrd="0" presId="urn:microsoft.com/office/officeart/2005/8/layout/hList7"/>
    <dgm:cxn modelId="{D7D93BDE-973F-400F-AA69-35258A44C913}" type="presParOf" srcId="{D5FCA0C3-CF0A-42BB-B92C-42B0B01538F2}" destId="{41D5A57C-6B62-44C9-841B-15DF07FFD868}" srcOrd="1" destOrd="0" presId="urn:microsoft.com/office/officeart/2005/8/layout/hList7"/>
    <dgm:cxn modelId="{DA2931D3-4747-4737-8A66-F1D9C2921A0B}" type="presParOf" srcId="{D5FCA0C3-CF0A-42BB-B92C-42B0B01538F2}" destId="{86FC8047-C152-46A9-B7AF-F6325104EDC7}" srcOrd="2" destOrd="0" presId="urn:microsoft.com/office/officeart/2005/8/layout/hList7"/>
    <dgm:cxn modelId="{A4A8772A-C3E8-4E3D-A9CF-D58062D7BBE5}" type="presParOf" srcId="{D5FCA0C3-CF0A-42BB-B92C-42B0B01538F2}" destId="{16519C5E-1A5A-4C85-8C3A-4FE500E994D2}" srcOrd="3" destOrd="0" presId="urn:microsoft.com/office/officeart/2005/8/layout/hList7"/>
    <dgm:cxn modelId="{7FB1E557-866A-46F7-B94F-AFD078853597}" type="presParOf" srcId="{F161B928-E953-4CC8-A80E-AA8E96E2AC25}" destId="{2EA0889F-3F06-4E4D-82BA-54D88941DB73}" srcOrd="3" destOrd="0" presId="urn:microsoft.com/office/officeart/2005/8/layout/hList7"/>
    <dgm:cxn modelId="{28FA1A50-1930-4C50-9FC6-E50A1183095B}" type="presParOf" srcId="{F161B928-E953-4CC8-A80E-AA8E96E2AC25}" destId="{5AAABB14-54A3-44EE-A9BD-190212668234}" srcOrd="4" destOrd="0" presId="urn:microsoft.com/office/officeart/2005/8/layout/hList7"/>
    <dgm:cxn modelId="{2414EEFB-3469-48BF-AC19-C1F87C5515BA}" type="presParOf" srcId="{5AAABB14-54A3-44EE-A9BD-190212668234}" destId="{C749ED79-687C-4B37-B0A0-1103964CE2FF}" srcOrd="0" destOrd="0" presId="urn:microsoft.com/office/officeart/2005/8/layout/hList7"/>
    <dgm:cxn modelId="{EF5CC760-BDE7-4696-A994-87CA145C5695}" type="presParOf" srcId="{5AAABB14-54A3-44EE-A9BD-190212668234}" destId="{B10931A3-3543-4835-8608-5B8DD9813E4E}" srcOrd="1" destOrd="0" presId="urn:microsoft.com/office/officeart/2005/8/layout/hList7"/>
    <dgm:cxn modelId="{B80C43D3-C6C6-41F1-8AE8-5F9D128BF58E}" type="presParOf" srcId="{5AAABB14-54A3-44EE-A9BD-190212668234}" destId="{719B339F-03CE-40B9-BF26-631EE605BE69}" srcOrd="2" destOrd="0" presId="urn:microsoft.com/office/officeart/2005/8/layout/hList7"/>
    <dgm:cxn modelId="{B947137B-62D7-47D3-BF98-AA91F137CA90}" type="presParOf" srcId="{5AAABB14-54A3-44EE-A9BD-190212668234}" destId="{6541C9DC-F759-4B66-8EF7-735CBFC4563A}" srcOrd="3" destOrd="0" presId="urn:microsoft.com/office/officeart/2005/8/layout/hList7"/>
    <dgm:cxn modelId="{F0348345-E468-4FC9-AF0E-B10C2A119476}" type="presParOf" srcId="{F161B928-E953-4CC8-A80E-AA8E96E2AC25}" destId="{03C86B9F-96EB-44C2-821F-BFD74689B8D5}" srcOrd="5" destOrd="0" presId="urn:microsoft.com/office/officeart/2005/8/layout/hList7"/>
    <dgm:cxn modelId="{26357B64-E321-4251-B87E-5F7B0B0A3BC4}" type="presParOf" srcId="{F161B928-E953-4CC8-A80E-AA8E96E2AC25}" destId="{BDC3798F-FB49-49EB-9D41-04CBFA7EB4C3}" srcOrd="6" destOrd="0" presId="urn:microsoft.com/office/officeart/2005/8/layout/hList7"/>
    <dgm:cxn modelId="{FFCE4361-6F44-4021-91A9-FA63CD093D15}" type="presParOf" srcId="{BDC3798F-FB49-49EB-9D41-04CBFA7EB4C3}" destId="{43570BD6-415A-4DF1-8FAA-B5C9F224D024}" srcOrd="0" destOrd="0" presId="urn:microsoft.com/office/officeart/2005/8/layout/hList7"/>
    <dgm:cxn modelId="{8111786B-E909-48C3-9CDF-F9CBEBDD5F84}" type="presParOf" srcId="{BDC3798F-FB49-49EB-9D41-04CBFA7EB4C3}" destId="{20F12187-F443-4FA5-8904-C0E1C8793E30}" srcOrd="1" destOrd="0" presId="urn:microsoft.com/office/officeart/2005/8/layout/hList7"/>
    <dgm:cxn modelId="{E6DDE14B-B942-49DB-942C-7B8CD70B19B9}" type="presParOf" srcId="{BDC3798F-FB49-49EB-9D41-04CBFA7EB4C3}" destId="{20AA0E1A-EB6B-4EE6-BC0F-9615743A12B6}" srcOrd="2" destOrd="0" presId="urn:microsoft.com/office/officeart/2005/8/layout/hList7"/>
    <dgm:cxn modelId="{320A0F04-F111-409C-A50B-0C0B85C31D07}" type="presParOf" srcId="{BDC3798F-FB49-49EB-9D41-04CBFA7EB4C3}" destId="{52661A4B-2A3C-451E-8C2D-C6C9FE8F8443}" srcOrd="3" destOrd="0" presId="urn:microsoft.com/office/officeart/2005/8/layout/hList7"/>
    <dgm:cxn modelId="{1857FA0D-FD8D-441D-949F-F1077F281030}" type="presParOf" srcId="{F161B928-E953-4CC8-A80E-AA8E96E2AC25}" destId="{2B9F3BC0-9019-4EAC-A558-5D1E8340BAE9}" srcOrd="7" destOrd="0" presId="urn:microsoft.com/office/officeart/2005/8/layout/hList7"/>
    <dgm:cxn modelId="{0FDD23AA-4A46-43BE-8498-9E0F46E22365}" type="presParOf" srcId="{F161B928-E953-4CC8-A80E-AA8E96E2AC25}" destId="{68C8B382-E047-48DB-8C69-D23420F69748}" srcOrd="8" destOrd="0" presId="urn:microsoft.com/office/officeart/2005/8/layout/hList7"/>
    <dgm:cxn modelId="{A5F6CCCC-9AA3-4D81-A135-84DD8F350EE7}" type="presParOf" srcId="{68C8B382-E047-48DB-8C69-D23420F69748}" destId="{8BD75262-6522-4F58-95A0-A8FC996B233B}" srcOrd="0" destOrd="0" presId="urn:microsoft.com/office/officeart/2005/8/layout/hList7"/>
    <dgm:cxn modelId="{80A06FBE-E06F-44D4-B9B4-88E673800988}" type="presParOf" srcId="{68C8B382-E047-48DB-8C69-D23420F69748}" destId="{2C35E9C7-A36A-4D20-A9AE-D1CEBC7E8233}" srcOrd="1" destOrd="0" presId="urn:microsoft.com/office/officeart/2005/8/layout/hList7"/>
    <dgm:cxn modelId="{0F20F59F-5E66-433B-85C5-F55C0BB911D3}" type="presParOf" srcId="{68C8B382-E047-48DB-8C69-D23420F69748}" destId="{0069A865-76B7-4EE5-82F0-3ED5546A7835}" srcOrd="2" destOrd="0" presId="urn:microsoft.com/office/officeart/2005/8/layout/hList7"/>
    <dgm:cxn modelId="{02A99267-794B-4622-A3C2-A424585B7816}" type="presParOf" srcId="{68C8B382-E047-48DB-8C69-D23420F69748}" destId="{F5D911DB-7184-4533-8173-DEB9C1B1A5E6}"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FB4CC9-B9DC-4DBF-8F9A-2DFEE57D8FBB}" type="doc">
      <dgm:prSet loTypeId="urn:microsoft.com/office/officeart/2005/8/layout/hList7" loCatId="process" qsTypeId="urn:microsoft.com/office/officeart/2005/8/quickstyle/simple1" qsCatId="simple" csTypeId="urn:microsoft.com/office/officeart/2005/8/colors/accent1_2" csCatId="accent1" phldr="1"/>
      <dgm:spPr/>
      <dgm:t>
        <a:bodyPr/>
        <a:lstStyle/>
        <a:p>
          <a:endParaRPr lang="en-US"/>
        </a:p>
      </dgm:t>
    </dgm:pt>
    <dgm:pt modelId="{F31F55EC-2016-4BAA-8223-6CDDD044C716}">
      <dgm:prSet custT="1"/>
      <dgm:spPr>
        <a:solidFill>
          <a:schemeClr val="accent2"/>
        </a:solidFill>
      </dgm:spPr>
      <dgm:t>
        <a:bodyPr/>
        <a:lstStyle/>
        <a:p>
          <a:r>
            <a:rPr lang="en-US" sz="1800" baseline="0"/>
            <a:t>Business</a:t>
          </a:r>
          <a:endParaRPr lang="en-US" sz="1800"/>
        </a:p>
      </dgm:t>
    </dgm:pt>
    <dgm:pt modelId="{8301D3F9-5C19-4D6D-8B8C-62BD2AF9F72D}" type="parTrans" cxnId="{5AF281D7-3034-4225-A3E0-2930242B6987}">
      <dgm:prSet/>
      <dgm:spPr/>
      <dgm:t>
        <a:bodyPr/>
        <a:lstStyle/>
        <a:p>
          <a:endParaRPr lang="en-US"/>
        </a:p>
      </dgm:t>
    </dgm:pt>
    <dgm:pt modelId="{09FF4AED-244B-4C6E-B12B-17BF43398D9B}" type="sibTrans" cxnId="{5AF281D7-3034-4225-A3E0-2930242B6987}">
      <dgm:prSet/>
      <dgm:spPr/>
      <dgm:t>
        <a:bodyPr/>
        <a:lstStyle/>
        <a:p>
          <a:endParaRPr lang="en-US"/>
        </a:p>
      </dgm:t>
    </dgm:pt>
    <dgm:pt modelId="{68FD10BA-55C9-463A-8EFC-C2AE63E13F9F}">
      <dgm:prSet custT="1"/>
      <dgm:spPr>
        <a:solidFill>
          <a:schemeClr val="accent2"/>
        </a:solidFill>
      </dgm:spPr>
      <dgm:t>
        <a:bodyPr/>
        <a:lstStyle/>
        <a:p>
          <a:r>
            <a:rPr lang="en-US" sz="1400" baseline="0"/>
            <a:t>Opportunities for moving to the cloud</a:t>
          </a:r>
          <a:endParaRPr lang="en-US" sz="1400"/>
        </a:p>
      </dgm:t>
    </dgm:pt>
    <dgm:pt modelId="{A68C7725-7EAB-49A8-B9E5-DD8B8A698B80}" type="parTrans" cxnId="{7A17C139-303D-43B5-BD7E-550D82758AD2}">
      <dgm:prSet/>
      <dgm:spPr/>
      <dgm:t>
        <a:bodyPr/>
        <a:lstStyle/>
        <a:p>
          <a:endParaRPr lang="en-US"/>
        </a:p>
      </dgm:t>
    </dgm:pt>
    <dgm:pt modelId="{B6033C67-FCD5-4FC9-9453-31CA71F014D9}" type="sibTrans" cxnId="{7A17C139-303D-43B5-BD7E-550D82758AD2}">
      <dgm:prSet/>
      <dgm:spPr/>
      <dgm:t>
        <a:bodyPr/>
        <a:lstStyle/>
        <a:p>
          <a:endParaRPr lang="en-US"/>
        </a:p>
      </dgm:t>
    </dgm:pt>
    <dgm:pt modelId="{8AD4CDE6-4926-4589-A848-6EFD2ACB4FC7}">
      <dgm:prSet custT="1"/>
      <dgm:spPr>
        <a:solidFill>
          <a:schemeClr val="accent2"/>
        </a:solidFill>
      </dgm:spPr>
      <dgm:t>
        <a:bodyPr/>
        <a:lstStyle/>
        <a:p>
          <a:r>
            <a:rPr lang="en-US" sz="1800" baseline="0"/>
            <a:t>Security</a:t>
          </a:r>
          <a:endParaRPr lang="en-US" sz="1800"/>
        </a:p>
      </dgm:t>
    </dgm:pt>
    <dgm:pt modelId="{8DB01650-8379-4BA1-8C94-90E624270087}" type="parTrans" cxnId="{2B7B536D-304E-4EAF-89EE-464071BA9D53}">
      <dgm:prSet/>
      <dgm:spPr/>
      <dgm:t>
        <a:bodyPr/>
        <a:lstStyle/>
        <a:p>
          <a:endParaRPr lang="en-US"/>
        </a:p>
      </dgm:t>
    </dgm:pt>
    <dgm:pt modelId="{10B3F658-AB65-493A-9A7F-0A9E9B988A83}" type="sibTrans" cxnId="{2B7B536D-304E-4EAF-89EE-464071BA9D53}">
      <dgm:prSet/>
      <dgm:spPr/>
      <dgm:t>
        <a:bodyPr/>
        <a:lstStyle/>
        <a:p>
          <a:endParaRPr lang="en-US"/>
        </a:p>
      </dgm:t>
    </dgm:pt>
    <dgm:pt modelId="{471258BB-3C49-4997-9467-9BCA6EEF64EB}">
      <dgm:prSet custT="1"/>
      <dgm:spPr>
        <a:solidFill>
          <a:schemeClr val="accent2"/>
        </a:solidFill>
      </dgm:spPr>
      <dgm:t>
        <a:bodyPr/>
        <a:lstStyle/>
        <a:p>
          <a:r>
            <a:rPr lang="en-US" sz="1400" baseline="0"/>
            <a:t>Security Hygiene</a:t>
          </a:r>
          <a:endParaRPr lang="en-US" sz="1400"/>
        </a:p>
      </dgm:t>
    </dgm:pt>
    <dgm:pt modelId="{EB0160DD-FFE2-4F25-BABD-A2EF0BFDCE40}" type="parTrans" cxnId="{A9C56E71-210B-49CE-B194-AF772FEF2224}">
      <dgm:prSet/>
      <dgm:spPr/>
      <dgm:t>
        <a:bodyPr/>
        <a:lstStyle/>
        <a:p>
          <a:endParaRPr lang="en-US"/>
        </a:p>
      </dgm:t>
    </dgm:pt>
    <dgm:pt modelId="{A76E16D6-0B9A-4D8D-877E-B587E3E1DD5B}" type="sibTrans" cxnId="{A9C56E71-210B-49CE-B194-AF772FEF2224}">
      <dgm:prSet/>
      <dgm:spPr/>
      <dgm:t>
        <a:bodyPr/>
        <a:lstStyle/>
        <a:p>
          <a:endParaRPr lang="en-US"/>
        </a:p>
      </dgm:t>
    </dgm:pt>
    <dgm:pt modelId="{BB50E08C-E776-432A-9E09-353EBA7D938C}">
      <dgm:prSet custT="1"/>
      <dgm:spPr>
        <a:solidFill>
          <a:schemeClr val="accent2"/>
        </a:solidFill>
      </dgm:spPr>
      <dgm:t>
        <a:bodyPr/>
        <a:lstStyle/>
        <a:p>
          <a:r>
            <a:rPr lang="en-US" sz="1400" baseline="0"/>
            <a:t>Network strategy</a:t>
          </a:r>
          <a:endParaRPr lang="en-US" sz="1400"/>
        </a:p>
      </dgm:t>
    </dgm:pt>
    <dgm:pt modelId="{09EC23D3-A070-465D-A015-A2ABB1E2B7BB}" type="parTrans" cxnId="{18F63213-015A-447A-84E2-E0BE13D1C78F}">
      <dgm:prSet/>
      <dgm:spPr/>
      <dgm:t>
        <a:bodyPr/>
        <a:lstStyle/>
        <a:p>
          <a:endParaRPr lang="en-US"/>
        </a:p>
      </dgm:t>
    </dgm:pt>
    <dgm:pt modelId="{9CBCC4F2-8671-4E16-9B81-1CCEF80776E9}" type="sibTrans" cxnId="{18F63213-015A-447A-84E2-E0BE13D1C78F}">
      <dgm:prSet/>
      <dgm:spPr/>
      <dgm:t>
        <a:bodyPr/>
        <a:lstStyle/>
        <a:p>
          <a:endParaRPr lang="en-US"/>
        </a:p>
      </dgm:t>
    </dgm:pt>
    <dgm:pt modelId="{BCC9EE3F-9497-4BFA-8872-3C7FFD415A35}">
      <dgm:prSet custT="1"/>
      <dgm:spPr>
        <a:solidFill>
          <a:schemeClr val="accent2"/>
        </a:solidFill>
      </dgm:spPr>
      <dgm:t>
        <a:bodyPr/>
        <a:lstStyle/>
        <a:p>
          <a:r>
            <a:rPr lang="en-US" sz="1800" baseline="0"/>
            <a:t>Resiliency</a:t>
          </a:r>
          <a:endParaRPr lang="en-US" sz="1800"/>
        </a:p>
      </dgm:t>
    </dgm:pt>
    <dgm:pt modelId="{795B7047-75A2-4D2D-A0B1-8F269402532F}" type="parTrans" cxnId="{1CD37140-B6DD-4FF4-AEC2-076B737C4028}">
      <dgm:prSet/>
      <dgm:spPr/>
      <dgm:t>
        <a:bodyPr/>
        <a:lstStyle/>
        <a:p>
          <a:endParaRPr lang="en-US"/>
        </a:p>
      </dgm:t>
    </dgm:pt>
    <dgm:pt modelId="{BC9D6234-D959-4DA3-9C98-9C80C0ED3329}" type="sibTrans" cxnId="{1CD37140-B6DD-4FF4-AEC2-076B737C4028}">
      <dgm:prSet/>
      <dgm:spPr/>
      <dgm:t>
        <a:bodyPr/>
        <a:lstStyle/>
        <a:p>
          <a:endParaRPr lang="en-US"/>
        </a:p>
      </dgm:t>
    </dgm:pt>
    <dgm:pt modelId="{6483DF39-B5D3-4747-AB6D-672B91F2EE26}">
      <dgm:prSet custT="1"/>
      <dgm:spPr>
        <a:solidFill>
          <a:schemeClr val="accent2"/>
        </a:solidFill>
      </dgm:spPr>
      <dgm:t>
        <a:bodyPr/>
        <a:lstStyle/>
        <a:p>
          <a:r>
            <a:rPr lang="en-US" sz="1400" baseline="0"/>
            <a:t>Application architecture</a:t>
          </a:r>
          <a:endParaRPr lang="en-US" sz="1400"/>
        </a:p>
      </dgm:t>
    </dgm:pt>
    <dgm:pt modelId="{2FE44C12-65DF-494C-AC7B-AF616C0F1351}" type="parTrans" cxnId="{29D033D8-631D-4204-A020-A663B403A15A}">
      <dgm:prSet/>
      <dgm:spPr/>
      <dgm:t>
        <a:bodyPr/>
        <a:lstStyle/>
        <a:p>
          <a:endParaRPr lang="en-US"/>
        </a:p>
      </dgm:t>
    </dgm:pt>
    <dgm:pt modelId="{D9B7C5EE-A71F-4B7C-A300-36208D26A3B0}" type="sibTrans" cxnId="{29D033D8-631D-4204-A020-A663B403A15A}">
      <dgm:prSet/>
      <dgm:spPr/>
      <dgm:t>
        <a:bodyPr/>
        <a:lstStyle/>
        <a:p>
          <a:endParaRPr lang="en-US"/>
        </a:p>
      </dgm:t>
    </dgm:pt>
    <dgm:pt modelId="{F2E53447-E99D-4097-8015-69FF38A2A5E7}">
      <dgm:prSet custT="1"/>
      <dgm:spPr>
        <a:solidFill>
          <a:schemeClr val="accent2"/>
        </a:solidFill>
      </dgm:spPr>
      <dgm:t>
        <a:bodyPr/>
        <a:lstStyle/>
        <a:p>
          <a:r>
            <a:rPr lang="en-US" sz="1800" baseline="0"/>
            <a:t>Operations</a:t>
          </a:r>
          <a:endParaRPr lang="en-US" sz="1800"/>
        </a:p>
      </dgm:t>
    </dgm:pt>
    <dgm:pt modelId="{9CC8977B-72AC-4328-8E52-407CACBD3D14}" type="parTrans" cxnId="{F161D41E-ADF6-47B6-BA0D-28FA0AFF9E3A}">
      <dgm:prSet/>
      <dgm:spPr/>
      <dgm:t>
        <a:bodyPr/>
        <a:lstStyle/>
        <a:p>
          <a:endParaRPr lang="en-US"/>
        </a:p>
      </dgm:t>
    </dgm:pt>
    <dgm:pt modelId="{B07A707C-108D-405C-ABE5-1262BA78E394}" type="sibTrans" cxnId="{F161D41E-ADF6-47B6-BA0D-28FA0AFF9E3A}">
      <dgm:prSet/>
      <dgm:spPr/>
      <dgm:t>
        <a:bodyPr/>
        <a:lstStyle/>
        <a:p>
          <a:endParaRPr lang="en-US"/>
        </a:p>
      </dgm:t>
    </dgm:pt>
    <dgm:pt modelId="{EE41367C-DA34-4A8C-A4D2-C32906D2CBBE}">
      <dgm:prSet custT="1"/>
      <dgm:spPr>
        <a:solidFill>
          <a:schemeClr val="accent2"/>
        </a:solidFill>
      </dgm:spPr>
      <dgm:t>
        <a:bodyPr/>
        <a:lstStyle/>
        <a:p>
          <a:r>
            <a:rPr lang="en-US" sz="1400" baseline="0"/>
            <a:t>Organizing resources</a:t>
          </a:r>
          <a:endParaRPr lang="en-US" sz="1400"/>
        </a:p>
      </dgm:t>
    </dgm:pt>
    <dgm:pt modelId="{8B96263E-EA19-4745-9FAB-270178A824F8}" type="parTrans" cxnId="{D6291459-C379-4DCE-BE78-C7D2AA9736BF}">
      <dgm:prSet/>
      <dgm:spPr/>
      <dgm:t>
        <a:bodyPr/>
        <a:lstStyle/>
        <a:p>
          <a:endParaRPr lang="en-US"/>
        </a:p>
      </dgm:t>
    </dgm:pt>
    <dgm:pt modelId="{4024186E-7878-4283-8BAD-A63CAFF5B807}" type="sibTrans" cxnId="{D6291459-C379-4DCE-BE78-C7D2AA9736BF}">
      <dgm:prSet/>
      <dgm:spPr/>
      <dgm:t>
        <a:bodyPr/>
        <a:lstStyle/>
        <a:p>
          <a:endParaRPr lang="en-US"/>
        </a:p>
      </dgm:t>
    </dgm:pt>
    <dgm:pt modelId="{130434CE-DF7E-41BD-9F29-1176BD64C853}">
      <dgm:prSet custT="1"/>
      <dgm:spPr>
        <a:solidFill>
          <a:schemeClr val="accent2"/>
        </a:solidFill>
      </dgm:spPr>
      <dgm:t>
        <a:bodyPr/>
        <a:lstStyle/>
        <a:p>
          <a:r>
            <a:rPr lang="en-US" sz="1800" baseline="0"/>
            <a:t>Automation</a:t>
          </a:r>
          <a:endParaRPr lang="en-US" sz="1800"/>
        </a:p>
      </dgm:t>
    </dgm:pt>
    <dgm:pt modelId="{2D51050D-B5C8-4D60-9501-AC0CF3C99040}" type="parTrans" cxnId="{AC5D7035-B164-457D-BED4-4A6C128C351E}">
      <dgm:prSet/>
      <dgm:spPr/>
      <dgm:t>
        <a:bodyPr/>
        <a:lstStyle/>
        <a:p>
          <a:endParaRPr lang="en-US"/>
        </a:p>
      </dgm:t>
    </dgm:pt>
    <dgm:pt modelId="{5AB38D3B-DC4D-4AEF-833D-CCAFD234326E}" type="sibTrans" cxnId="{AC5D7035-B164-457D-BED4-4A6C128C351E}">
      <dgm:prSet/>
      <dgm:spPr/>
      <dgm:t>
        <a:bodyPr/>
        <a:lstStyle/>
        <a:p>
          <a:endParaRPr lang="en-US"/>
        </a:p>
      </dgm:t>
    </dgm:pt>
    <dgm:pt modelId="{F0B9A6EA-7421-4911-BCD1-D3C944EDBEE5}">
      <dgm:prSet custT="1"/>
      <dgm:spPr>
        <a:solidFill>
          <a:schemeClr val="accent2"/>
        </a:solidFill>
      </dgm:spPr>
      <dgm:t>
        <a:bodyPr/>
        <a:lstStyle/>
        <a:p>
          <a:r>
            <a:rPr lang="en-US" sz="1400" baseline="0"/>
            <a:t>Automation capabilities</a:t>
          </a:r>
          <a:endParaRPr lang="en-US" sz="1400"/>
        </a:p>
      </dgm:t>
    </dgm:pt>
    <dgm:pt modelId="{A5EEC896-D04A-4634-9D9D-A261E78F4C22}" type="parTrans" cxnId="{6A1FC5E1-A874-49FB-B7D2-2147DEAD1E74}">
      <dgm:prSet/>
      <dgm:spPr/>
      <dgm:t>
        <a:bodyPr/>
        <a:lstStyle/>
        <a:p>
          <a:endParaRPr lang="en-US"/>
        </a:p>
      </dgm:t>
    </dgm:pt>
    <dgm:pt modelId="{A791ADCD-F9F7-4637-B895-900D022DB0AC}" type="sibTrans" cxnId="{6A1FC5E1-A874-49FB-B7D2-2147DEAD1E74}">
      <dgm:prSet/>
      <dgm:spPr/>
      <dgm:t>
        <a:bodyPr/>
        <a:lstStyle/>
        <a:p>
          <a:endParaRPr lang="en-US"/>
        </a:p>
      </dgm:t>
    </dgm:pt>
    <dgm:pt modelId="{A4FA054E-9BAF-4201-8177-B55582DD1650}">
      <dgm:prSet custT="1"/>
      <dgm:spPr>
        <a:solidFill>
          <a:schemeClr val="accent2"/>
        </a:solidFill>
      </dgm:spPr>
      <dgm:t>
        <a:bodyPr/>
        <a:lstStyle/>
        <a:p>
          <a:r>
            <a:rPr lang="en-US" sz="1400"/>
            <a:t>People strategy</a:t>
          </a:r>
        </a:p>
      </dgm:t>
    </dgm:pt>
    <dgm:pt modelId="{B79437CC-82D8-4A46-8191-513612A56891}" type="parTrans" cxnId="{44EB3FC8-E70C-4F6B-A0A3-F9E1C92D6B9E}">
      <dgm:prSet/>
      <dgm:spPr/>
    </dgm:pt>
    <dgm:pt modelId="{64929C48-D0C4-4686-AFC3-C28F2C909593}" type="sibTrans" cxnId="{44EB3FC8-E70C-4F6B-A0A3-F9E1C92D6B9E}">
      <dgm:prSet/>
      <dgm:spPr/>
    </dgm:pt>
    <dgm:pt modelId="{DBF5B9A8-91B6-4A55-B4CC-A590323F441A}">
      <dgm:prSet custT="1"/>
      <dgm:spPr>
        <a:solidFill>
          <a:schemeClr val="accent2"/>
        </a:solidFill>
      </dgm:spPr>
      <dgm:t>
        <a:bodyPr/>
        <a:lstStyle/>
        <a:p>
          <a:r>
            <a:rPr lang="en-US" sz="1400"/>
            <a:t>Governance, Risk and Compliance</a:t>
          </a:r>
        </a:p>
      </dgm:t>
    </dgm:pt>
    <dgm:pt modelId="{D2363631-2D17-4FF7-827F-D93ABC6EF4B4}" type="parTrans" cxnId="{695F7234-5BFB-4149-9475-3103F12558EC}">
      <dgm:prSet/>
      <dgm:spPr/>
    </dgm:pt>
    <dgm:pt modelId="{5909C6AA-693C-41BA-A2F7-5D532C9F7961}" type="sibTrans" cxnId="{695F7234-5BFB-4149-9475-3103F12558EC}">
      <dgm:prSet/>
      <dgm:spPr/>
    </dgm:pt>
    <dgm:pt modelId="{FC6E58F4-DA40-4681-BE56-22F7756C3F82}">
      <dgm:prSet custT="1"/>
      <dgm:spPr>
        <a:solidFill>
          <a:schemeClr val="accent2"/>
        </a:solidFill>
      </dgm:spPr>
      <dgm:t>
        <a:bodyPr/>
        <a:lstStyle/>
        <a:p>
          <a:r>
            <a:rPr lang="en-US" sz="1400"/>
            <a:t>Cloud design patterns</a:t>
          </a:r>
        </a:p>
      </dgm:t>
    </dgm:pt>
    <dgm:pt modelId="{BB1FFF13-B04C-4422-9B32-7C65D7A424B4}" type="parTrans" cxnId="{659BB499-2CE3-4AF0-8A0E-2CB859A8BD9B}">
      <dgm:prSet/>
      <dgm:spPr/>
    </dgm:pt>
    <dgm:pt modelId="{12FDBC83-4CD2-4501-BBDE-8181EF39F9BD}" type="sibTrans" cxnId="{659BB499-2CE3-4AF0-8A0E-2CB859A8BD9B}">
      <dgm:prSet/>
      <dgm:spPr/>
    </dgm:pt>
    <dgm:pt modelId="{78E826D2-B582-4FCF-818A-447AE9BEC0B9}">
      <dgm:prSet custT="1"/>
      <dgm:spPr>
        <a:solidFill>
          <a:schemeClr val="accent2"/>
        </a:solidFill>
      </dgm:spPr>
      <dgm:t>
        <a:bodyPr/>
        <a:lstStyle/>
        <a:p>
          <a:r>
            <a:rPr lang="en-US" sz="1400"/>
            <a:t>Azure services</a:t>
          </a:r>
        </a:p>
      </dgm:t>
    </dgm:pt>
    <dgm:pt modelId="{72D14FD6-BCA2-4816-8F35-BD89E013DC8A}" type="parTrans" cxnId="{B9140BB8-4F2B-4A85-9CF5-A676F6881467}">
      <dgm:prSet/>
      <dgm:spPr/>
    </dgm:pt>
    <dgm:pt modelId="{1ACE10E9-51B9-4744-9961-605B279BB2F7}" type="sibTrans" cxnId="{B9140BB8-4F2B-4A85-9CF5-A676F6881467}">
      <dgm:prSet/>
      <dgm:spPr/>
    </dgm:pt>
    <dgm:pt modelId="{EFBA96D1-0E37-4CB3-BFC1-D111B55D6A8F}">
      <dgm:prSet custT="1"/>
      <dgm:spPr>
        <a:solidFill>
          <a:schemeClr val="accent2"/>
        </a:solidFill>
      </dgm:spPr>
      <dgm:t>
        <a:bodyPr/>
        <a:lstStyle/>
        <a:p>
          <a:r>
            <a:rPr lang="en-US" sz="1400"/>
            <a:t>Cost management</a:t>
          </a:r>
        </a:p>
      </dgm:t>
    </dgm:pt>
    <dgm:pt modelId="{06678D71-B8CF-4780-9F5F-1E201037C315}" type="parTrans" cxnId="{B51BB711-B117-423E-A07C-062CD98C4537}">
      <dgm:prSet/>
      <dgm:spPr/>
    </dgm:pt>
    <dgm:pt modelId="{AADA0D03-E23D-4CAB-8C73-E20AF4DEF955}" type="sibTrans" cxnId="{B51BB711-B117-423E-A07C-062CD98C4537}">
      <dgm:prSet/>
      <dgm:spPr/>
    </dgm:pt>
    <dgm:pt modelId="{D065A48A-3CF3-4ADD-93CF-3CFAB1470910}">
      <dgm:prSet custT="1"/>
      <dgm:spPr>
        <a:solidFill>
          <a:schemeClr val="accent2"/>
        </a:solidFill>
      </dgm:spPr>
      <dgm:t>
        <a:bodyPr/>
        <a:lstStyle/>
        <a:p>
          <a:r>
            <a:rPr lang="en-US" sz="1400"/>
            <a:t>Monitoring and management strategy</a:t>
          </a:r>
        </a:p>
      </dgm:t>
    </dgm:pt>
    <dgm:pt modelId="{027BEA66-9DE6-4150-9555-F177BAFE1C6F}" type="parTrans" cxnId="{FD36261E-E781-426D-BCC1-C7AED4FC856A}">
      <dgm:prSet/>
      <dgm:spPr/>
    </dgm:pt>
    <dgm:pt modelId="{7B58B6AB-EAE5-40A6-95BB-08FF2DA16185}" type="sibTrans" cxnId="{FD36261E-E781-426D-BCC1-C7AED4FC856A}">
      <dgm:prSet/>
      <dgm:spPr/>
    </dgm:pt>
    <dgm:pt modelId="{8C5AE700-E9D8-474B-9F22-9B0FA04FB4AA}">
      <dgm:prSet custT="1"/>
      <dgm:spPr>
        <a:solidFill>
          <a:schemeClr val="accent2"/>
        </a:solidFill>
      </dgm:spPr>
      <dgm:t>
        <a:bodyPr/>
        <a:lstStyle/>
        <a:p>
          <a:r>
            <a:rPr lang="en-US" sz="1400"/>
            <a:t>Automation opportunities</a:t>
          </a:r>
        </a:p>
      </dgm:t>
    </dgm:pt>
    <dgm:pt modelId="{E9BB569D-73AA-49CE-BCBE-CC4EC7BC9066}" type="parTrans" cxnId="{BCE52017-AD79-4D89-A0B0-8CA0704887D2}">
      <dgm:prSet/>
      <dgm:spPr/>
    </dgm:pt>
    <dgm:pt modelId="{5A3A30D9-AA5E-4F18-808F-23BD6C9B4F98}" type="sibTrans" cxnId="{BCE52017-AD79-4D89-A0B0-8CA0704887D2}">
      <dgm:prSet/>
      <dgm:spPr/>
    </dgm:pt>
    <dgm:pt modelId="{59950DA6-7976-464E-A325-8158A7CADCBB}">
      <dgm:prSet custT="1"/>
      <dgm:spPr>
        <a:solidFill>
          <a:schemeClr val="accent2"/>
        </a:solidFill>
      </dgm:spPr>
      <dgm:t>
        <a:bodyPr/>
        <a:lstStyle/>
        <a:p>
          <a:r>
            <a:rPr lang="en-US" sz="1400" baseline="0"/>
            <a:t>Identity and access control</a:t>
          </a:r>
          <a:endParaRPr lang="en-US" sz="1400"/>
        </a:p>
      </dgm:t>
    </dgm:pt>
    <dgm:pt modelId="{31F57D79-5617-46DB-BADA-FA253F73E5CE}" type="parTrans" cxnId="{9F6A72D6-59FB-42DD-816A-E35B49939683}">
      <dgm:prSet/>
      <dgm:spPr/>
    </dgm:pt>
    <dgm:pt modelId="{EC508AC3-64BF-465E-BAE5-A91A8F1E43AB}" type="sibTrans" cxnId="{9F6A72D6-59FB-42DD-816A-E35B49939683}">
      <dgm:prSet/>
      <dgm:spPr/>
    </dgm:pt>
    <dgm:pt modelId="{DD901BAE-2884-4747-9479-6E67DBA5E1E8}" type="pres">
      <dgm:prSet presAssocID="{B2FB4CC9-B9DC-4DBF-8F9A-2DFEE57D8FBB}" presName="Name0" presStyleCnt="0">
        <dgm:presLayoutVars>
          <dgm:dir/>
          <dgm:resizeHandles val="exact"/>
        </dgm:presLayoutVars>
      </dgm:prSet>
      <dgm:spPr/>
    </dgm:pt>
    <dgm:pt modelId="{F56B0DDC-9883-4B75-B08A-FA9B4F3B6B2D}" type="pres">
      <dgm:prSet presAssocID="{B2FB4CC9-B9DC-4DBF-8F9A-2DFEE57D8FBB}" presName="fgShape" presStyleLbl="fgShp" presStyleIdx="0" presStyleCnt="1" custLinFactNeighborY="14141"/>
      <dgm:spPr>
        <a:solidFill>
          <a:schemeClr val="tx2"/>
        </a:solidFill>
        <a:ln w="25400">
          <a:solidFill>
            <a:schemeClr val="bg1"/>
          </a:solidFill>
        </a:ln>
      </dgm:spPr>
    </dgm:pt>
    <dgm:pt modelId="{F161B928-E953-4CC8-A80E-AA8E96E2AC25}" type="pres">
      <dgm:prSet presAssocID="{B2FB4CC9-B9DC-4DBF-8F9A-2DFEE57D8FBB}" presName="linComp" presStyleCnt="0"/>
      <dgm:spPr/>
    </dgm:pt>
    <dgm:pt modelId="{C14330F4-1123-41B5-980E-8C3DF2703F66}" type="pres">
      <dgm:prSet presAssocID="{F31F55EC-2016-4BAA-8223-6CDDD044C716}" presName="compNode" presStyleCnt="0"/>
      <dgm:spPr/>
    </dgm:pt>
    <dgm:pt modelId="{3ECF6CE8-7E27-4844-8B03-7306BF4A16F5}" type="pres">
      <dgm:prSet presAssocID="{F31F55EC-2016-4BAA-8223-6CDDD044C716}" presName="bkgdShape" presStyleLbl="node1" presStyleIdx="0" presStyleCnt="5"/>
      <dgm:spPr/>
    </dgm:pt>
    <dgm:pt modelId="{3A30EDE5-3644-436D-A16A-0CED6A335B55}" type="pres">
      <dgm:prSet presAssocID="{F31F55EC-2016-4BAA-8223-6CDDD044C716}" presName="nodeTx" presStyleLbl="node1" presStyleIdx="0" presStyleCnt="5">
        <dgm:presLayoutVars>
          <dgm:bulletEnabled val="1"/>
        </dgm:presLayoutVars>
      </dgm:prSet>
      <dgm:spPr/>
    </dgm:pt>
    <dgm:pt modelId="{C4DAC9DD-4563-457C-B6D4-0CFED59DBAC8}" type="pres">
      <dgm:prSet presAssocID="{F31F55EC-2016-4BAA-8223-6CDDD044C716}" presName="invisiNode" presStyleLbl="node1" presStyleIdx="0" presStyleCnt="5"/>
      <dgm:spPr/>
    </dgm:pt>
    <dgm:pt modelId="{190BFE8D-2176-4DB6-AEBE-CBF363B80702}" type="pres">
      <dgm:prSet presAssocID="{F31F55EC-2016-4BAA-8223-6CDDD044C716}" presName="imagNode" presStyleLbl="fgImgPlace1" presStyleIdx="0" presStyleCnt="5"/>
      <dgm:spPr>
        <a:solidFill>
          <a:schemeClr val="bg1"/>
        </a:solidFill>
      </dgm:spPr>
    </dgm:pt>
    <dgm:pt modelId="{879764EF-1523-436B-BDC6-71AF2F890854}" type="pres">
      <dgm:prSet presAssocID="{09FF4AED-244B-4C6E-B12B-17BF43398D9B}" presName="sibTrans" presStyleLbl="sibTrans2D1" presStyleIdx="0" presStyleCnt="0"/>
      <dgm:spPr/>
    </dgm:pt>
    <dgm:pt modelId="{D5FCA0C3-CF0A-42BB-B92C-42B0B01538F2}" type="pres">
      <dgm:prSet presAssocID="{8AD4CDE6-4926-4589-A848-6EFD2ACB4FC7}" presName="compNode" presStyleCnt="0"/>
      <dgm:spPr/>
    </dgm:pt>
    <dgm:pt modelId="{99A68A07-83A7-4DDD-8233-D9737F6E5269}" type="pres">
      <dgm:prSet presAssocID="{8AD4CDE6-4926-4589-A848-6EFD2ACB4FC7}" presName="bkgdShape" presStyleLbl="node1" presStyleIdx="1" presStyleCnt="5"/>
      <dgm:spPr/>
    </dgm:pt>
    <dgm:pt modelId="{41D5A57C-6B62-44C9-841B-15DF07FFD868}" type="pres">
      <dgm:prSet presAssocID="{8AD4CDE6-4926-4589-A848-6EFD2ACB4FC7}" presName="nodeTx" presStyleLbl="node1" presStyleIdx="1" presStyleCnt="5">
        <dgm:presLayoutVars>
          <dgm:bulletEnabled val="1"/>
        </dgm:presLayoutVars>
      </dgm:prSet>
      <dgm:spPr/>
    </dgm:pt>
    <dgm:pt modelId="{86FC8047-C152-46A9-B7AF-F6325104EDC7}" type="pres">
      <dgm:prSet presAssocID="{8AD4CDE6-4926-4589-A848-6EFD2ACB4FC7}" presName="invisiNode" presStyleLbl="node1" presStyleIdx="1" presStyleCnt="5"/>
      <dgm:spPr/>
    </dgm:pt>
    <dgm:pt modelId="{16519C5E-1A5A-4C85-8C3A-4FE500E994D2}" type="pres">
      <dgm:prSet presAssocID="{8AD4CDE6-4926-4589-A848-6EFD2ACB4FC7}" presName="imagNode" presStyleLbl="fgImgPlace1" presStyleIdx="1" presStyleCnt="5"/>
      <dgm:spPr>
        <a:solidFill>
          <a:schemeClr val="bg1"/>
        </a:solidFill>
      </dgm:spPr>
    </dgm:pt>
    <dgm:pt modelId="{2EA0889F-3F06-4E4D-82BA-54D88941DB73}" type="pres">
      <dgm:prSet presAssocID="{10B3F658-AB65-493A-9A7F-0A9E9B988A83}" presName="sibTrans" presStyleLbl="sibTrans2D1" presStyleIdx="0" presStyleCnt="0"/>
      <dgm:spPr/>
    </dgm:pt>
    <dgm:pt modelId="{5AAABB14-54A3-44EE-A9BD-190212668234}" type="pres">
      <dgm:prSet presAssocID="{BCC9EE3F-9497-4BFA-8872-3C7FFD415A35}" presName="compNode" presStyleCnt="0"/>
      <dgm:spPr/>
    </dgm:pt>
    <dgm:pt modelId="{C749ED79-687C-4B37-B0A0-1103964CE2FF}" type="pres">
      <dgm:prSet presAssocID="{BCC9EE3F-9497-4BFA-8872-3C7FFD415A35}" presName="bkgdShape" presStyleLbl="node1" presStyleIdx="2" presStyleCnt="5"/>
      <dgm:spPr/>
    </dgm:pt>
    <dgm:pt modelId="{B10931A3-3543-4835-8608-5B8DD9813E4E}" type="pres">
      <dgm:prSet presAssocID="{BCC9EE3F-9497-4BFA-8872-3C7FFD415A35}" presName="nodeTx" presStyleLbl="node1" presStyleIdx="2" presStyleCnt="5">
        <dgm:presLayoutVars>
          <dgm:bulletEnabled val="1"/>
        </dgm:presLayoutVars>
      </dgm:prSet>
      <dgm:spPr/>
    </dgm:pt>
    <dgm:pt modelId="{719B339F-03CE-40B9-BF26-631EE605BE69}" type="pres">
      <dgm:prSet presAssocID="{BCC9EE3F-9497-4BFA-8872-3C7FFD415A35}" presName="invisiNode" presStyleLbl="node1" presStyleIdx="2" presStyleCnt="5"/>
      <dgm:spPr/>
    </dgm:pt>
    <dgm:pt modelId="{6541C9DC-F759-4B66-8EF7-735CBFC4563A}" type="pres">
      <dgm:prSet presAssocID="{BCC9EE3F-9497-4BFA-8872-3C7FFD415A35}" presName="imagNode" presStyleLbl="fgImgPlace1" presStyleIdx="2" presStyleCnt="5"/>
      <dgm:spPr>
        <a:solidFill>
          <a:schemeClr val="bg1"/>
        </a:solidFill>
      </dgm:spPr>
    </dgm:pt>
    <dgm:pt modelId="{03C86B9F-96EB-44C2-821F-BFD74689B8D5}" type="pres">
      <dgm:prSet presAssocID="{BC9D6234-D959-4DA3-9C98-9C80C0ED3329}" presName="sibTrans" presStyleLbl="sibTrans2D1" presStyleIdx="0" presStyleCnt="0"/>
      <dgm:spPr/>
    </dgm:pt>
    <dgm:pt modelId="{BDC3798F-FB49-49EB-9D41-04CBFA7EB4C3}" type="pres">
      <dgm:prSet presAssocID="{F2E53447-E99D-4097-8015-69FF38A2A5E7}" presName="compNode" presStyleCnt="0"/>
      <dgm:spPr/>
    </dgm:pt>
    <dgm:pt modelId="{43570BD6-415A-4DF1-8FAA-B5C9F224D024}" type="pres">
      <dgm:prSet presAssocID="{F2E53447-E99D-4097-8015-69FF38A2A5E7}" presName="bkgdShape" presStyleLbl="node1" presStyleIdx="3" presStyleCnt="5"/>
      <dgm:spPr/>
    </dgm:pt>
    <dgm:pt modelId="{20F12187-F443-4FA5-8904-C0E1C8793E30}" type="pres">
      <dgm:prSet presAssocID="{F2E53447-E99D-4097-8015-69FF38A2A5E7}" presName="nodeTx" presStyleLbl="node1" presStyleIdx="3" presStyleCnt="5">
        <dgm:presLayoutVars>
          <dgm:bulletEnabled val="1"/>
        </dgm:presLayoutVars>
      </dgm:prSet>
      <dgm:spPr/>
    </dgm:pt>
    <dgm:pt modelId="{20AA0E1A-EB6B-4EE6-BC0F-9615743A12B6}" type="pres">
      <dgm:prSet presAssocID="{F2E53447-E99D-4097-8015-69FF38A2A5E7}" presName="invisiNode" presStyleLbl="node1" presStyleIdx="3" presStyleCnt="5"/>
      <dgm:spPr/>
    </dgm:pt>
    <dgm:pt modelId="{52661A4B-2A3C-451E-8C2D-C6C9FE8F8443}" type="pres">
      <dgm:prSet presAssocID="{F2E53447-E99D-4097-8015-69FF38A2A5E7}" presName="imagNode" presStyleLbl="fgImgPlace1" presStyleIdx="3" presStyleCnt="5"/>
      <dgm:spPr>
        <a:solidFill>
          <a:schemeClr val="bg1"/>
        </a:solidFill>
      </dgm:spPr>
    </dgm:pt>
    <dgm:pt modelId="{2B9F3BC0-9019-4EAC-A558-5D1E8340BAE9}" type="pres">
      <dgm:prSet presAssocID="{B07A707C-108D-405C-ABE5-1262BA78E394}" presName="sibTrans" presStyleLbl="sibTrans2D1" presStyleIdx="0" presStyleCnt="0"/>
      <dgm:spPr/>
    </dgm:pt>
    <dgm:pt modelId="{68C8B382-E047-48DB-8C69-D23420F69748}" type="pres">
      <dgm:prSet presAssocID="{130434CE-DF7E-41BD-9F29-1176BD64C853}" presName="compNode" presStyleCnt="0"/>
      <dgm:spPr/>
    </dgm:pt>
    <dgm:pt modelId="{8BD75262-6522-4F58-95A0-A8FC996B233B}" type="pres">
      <dgm:prSet presAssocID="{130434CE-DF7E-41BD-9F29-1176BD64C853}" presName="bkgdShape" presStyleLbl="node1" presStyleIdx="4" presStyleCnt="5"/>
      <dgm:spPr/>
    </dgm:pt>
    <dgm:pt modelId="{2C35E9C7-A36A-4D20-A9AE-D1CEBC7E8233}" type="pres">
      <dgm:prSet presAssocID="{130434CE-DF7E-41BD-9F29-1176BD64C853}" presName="nodeTx" presStyleLbl="node1" presStyleIdx="4" presStyleCnt="5">
        <dgm:presLayoutVars>
          <dgm:bulletEnabled val="1"/>
        </dgm:presLayoutVars>
      </dgm:prSet>
      <dgm:spPr/>
    </dgm:pt>
    <dgm:pt modelId="{0069A865-76B7-4EE5-82F0-3ED5546A7835}" type="pres">
      <dgm:prSet presAssocID="{130434CE-DF7E-41BD-9F29-1176BD64C853}" presName="invisiNode" presStyleLbl="node1" presStyleIdx="4" presStyleCnt="5"/>
      <dgm:spPr/>
    </dgm:pt>
    <dgm:pt modelId="{F5D911DB-7184-4533-8173-DEB9C1B1A5E6}" type="pres">
      <dgm:prSet presAssocID="{130434CE-DF7E-41BD-9F29-1176BD64C853}" presName="imagNode" presStyleLbl="fgImgPlace1" presStyleIdx="4" presStyleCnt="5"/>
      <dgm:spPr>
        <a:solidFill>
          <a:schemeClr val="bg1"/>
        </a:solidFill>
      </dgm:spPr>
    </dgm:pt>
  </dgm:ptLst>
  <dgm:cxnLst>
    <dgm:cxn modelId="{B51BB711-B117-423E-A07C-062CD98C4537}" srcId="{F2E53447-E99D-4097-8015-69FF38A2A5E7}" destId="{EFBA96D1-0E37-4CB3-BFC1-D111B55D6A8F}" srcOrd="1" destOrd="0" parTransId="{06678D71-B8CF-4780-9F5F-1E201037C315}" sibTransId="{AADA0D03-E23D-4CAB-8C73-E20AF4DEF955}"/>
    <dgm:cxn modelId="{18F63213-015A-447A-84E2-E0BE13D1C78F}" srcId="{8AD4CDE6-4926-4589-A848-6EFD2ACB4FC7}" destId="{BB50E08C-E776-432A-9E09-353EBA7D938C}" srcOrd="2" destOrd="0" parTransId="{09EC23D3-A070-465D-A015-A2ABB1E2B7BB}" sibTransId="{9CBCC4F2-8671-4E16-9B81-1CCEF80776E9}"/>
    <dgm:cxn modelId="{BCE52017-AD79-4D89-A0B0-8CA0704887D2}" srcId="{130434CE-DF7E-41BD-9F29-1176BD64C853}" destId="{8C5AE700-E9D8-474B-9F22-9B0FA04FB4AA}" srcOrd="1" destOrd="0" parTransId="{E9BB569D-73AA-49CE-BCBE-CC4EC7BC9066}" sibTransId="{5A3A30D9-AA5E-4F18-808F-23BD6C9B4F98}"/>
    <dgm:cxn modelId="{474ADC1A-E78B-4D55-85F0-B8CFFD5944A8}" type="presOf" srcId="{D065A48A-3CF3-4ADD-93CF-3CFAB1470910}" destId="{43570BD6-415A-4DF1-8FAA-B5C9F224D024}" srcOrd="0" destOrd="3" presId="urn:microsoft.com/office/officeart/2005/8/layout/hList7"/>
    <dgm:cxn modelId="{751BD81D-B94E-4CD4-9859-1563F6B41AF0}" type="presOf" srcId="{471258BB-3C49-4997-9467-9BCA6EEF64EB}" destId="{41D5A57C-6B62-44C9-841B-15DF07FFD868}" srcOrd="1" destOrd="1" presId="urn:microsoft.com/office/officeart/2005/8/layout/hList7"/>
    <dgm:cxn modelId="{FD36261E-E781-426D-BCC1-C7AED4FC856A}" srcId="{F2E53447-E99D-4097-8015-69FF38A2A5E7}" destId="{D065A48A-3CF3-4ADD-93CF-3CFAB1470910}" srcOrd="2" destOrd="0" parTransId="{027BEA66-9DE6-4150-9555-F177BAFE1C6F}" sibTransId="{7B58B6AB-EAE5-40A6-95BB-08FF2DA16185}"/>
    <dgm:cxn modelId="{F161D41E-ADF6-47B6-BA0D-28FA0AFF9E3A}" srcId="{B2FB4CC9-B9DC-4DBF-8F9A-2DFEE57D8FBB}" destId="{F2E53447-E99D-4097-8015-69FF38A2A5E7}" srcOrd="3" destOrd="0" parTransId="{9CC8977B-72AC-4328-8E52-407CACBD3D14}" sibTransId="{B07A707C-108D-405C-ABE5-1262BA78E394}"/>
    <dgm:cxn modelId="{E128A922-78BA-4637-9445-83468A9C6E90}" type="presOf" srcId="{DBF5B9A8-91B6-4A55-B4CC-A590323F441A}" destId="{3ECF6CE8-7E27-4844-8B03-7306BF4A16F5}" srcOrd="0" destOrd="3" presId="urn:microsoft.com/office/officeart/2005/8/layout/hList7"/>
    <dgm:cxn modelId="{D984B728-7F7C-436C-AD47-C993770DEAE9}" type="presOf" srcId="{6483DF39-B5D3-4747-AB6D-672B91F2EE26}" destId="{C749ED79-687C-4B37-B0A0-1103964CE2FF}" srcOrd="0" destOrd="1" presId="urn:microsoft.com/office/officeart/2005/8/layout/hList7"/>
    <dgm:cxn modelId="{3D4D0033-D987-4F52-A8C3-F9791A48B6EA}" type="presOf" srcId="{59950DA6-7976-464E-A325-8158A7CADCBB}" destId="{99A68A07-83A7-4DDD-8233-D9737F6E5269}" srcOrd="0" destOrd="2" presId="urn:microsoft.com/office/officeart/2005/8/layout/hList7"/>
    <dgm:cxn modelId="{695F7234-5BFB-4149-9475-3103F12558EC}" srcId="{F31F55EC-2016-4BAA-8223-6CDDD044C716}" destId="{DBF5B9A8-91B6-4A55-B4CC-A590323F441A}" srcOrd="2" destOrd="0" parTransId="{D2363631-2D17-4FF7-827F-D93ABC6EF4B4}" sibTransId="{5909C6AA-693C-41BA-A2F7-5D532C9F7961}"/>
    <dgm:cxn modelId="{AC5D7035-B164-457D-BED4-4A6C128C351E}" srcId="{B2FB4CC9-B9DC-4DBF-8F9A-2DFEE57D8FBB}" destId="{130434CE-DF7E-41BD-9F29-1176BD64C853}" srcOrd="4" destOrd="0" parTransId="{2D51050D-B5C8-4D60-9501-AC0CF3C99040}" sibTransId="{5AB38D3B-DC4D-4AEF-833D-CCAFD234326E}"/>
    <dgm:cxn modelId="{7A17C139-303D-43B5-BD7E-550D82758AD2}" srcId="{F31F55EC-2016-4BAA-8223-6CDDD044C716}" destId="{68FD10BA-55C9-463A-8EFC-C2AE63E13F9F}" srcOrd="0" destOrd="0" parTransId="{A68C7725-7EAB-49A8-B9E5-DD8B8A698B80}" sibTransId="{B6033C67-FCD5-4FC9-9453-31CA71F014D9}"/>
    <dgm:cxn modelId="{E4AF053B-B546-420F-A6A3-5950838E38CA}" type="presOf" srcId="{EE41367C-DA34-4A8C-A4D2-C32906D2CBBE}" destId="{43570BD6-415A-4DF1-8FAA-B5C9F224D024}" srcOrd="0" destOrd="1" presId="urn:microsoft.com/office/officeart/2005/8/layout/hList7"/>
    <dgm:cxn modelId="{A262303C-BB83-4BFD-84EC-C67CC019272A}" type="presOf" srcId="{FC6E58F4-DA40-4681-BE56-22F7756C3F82}" destId="{C749ED79-687C-4B37-B0A0-1103964CE2FF}" srcOrd="0" destOrd="2" presId="urn:microsoft.com/office/officeart/2005/8/layout/hList7"/>
    <dgm:cxn modelId="{1CD37140-B6DD-4FF4-AEC2-076B737C4028}" srcId="{B2FB4CC9-B9DC-4DBF-8F9A-2DFEE57D8FBB}" destId="{BCC9EE3F-9497-4BFA-8872-3C7FFD415A35}" srcOrd="2" destOrd="0" parTransId="{795B7047-75A2-4D2D-A0B1-8F269402532F}" sibTransId="{BC9D6234-D959-4DA3-9C98-9C80C0ED3329}"/>
    <dgm:cxn modelId="{20FC6A5C-5EBE-4F4F-A667-95BBA83D4572}" type="presOf" srcId="{F0B9A6EA-7421-4911-BCD1-D3C944EDBEE5}" destId="{8BD75262-6522-4F58-95A0-A8FC996B233B}" srcOrd="0" destOrd="1" presId="urn:microsoft.com/office/officeart/2005/8/layout/hList7"/>
    <dgm:cxn modelId="{6126F15E-0109-40A8-B236-C809CC304E83}" type="presOf" srcId="{130434CE-DF7E-41BD-9F29-1176BD64C853}" destId="{8BD75262-6522-4F58-95A0-A8FC996B233B}" srcOrd="0" destOrd="0" presId="urn:microsoft.com/office/officeart/2005/8/layout/hList7"/>
    <dgm:cxn modelId="{137C0D44-C56A-4C6F-B906-96F55B23CA7C}" type="presOf" srcId="{A4FA054E-9BAF-4201-8177-B55582DD1650}" destId="{3ECF6CE8-7E27-4844-8B03-7306BF4A16F5}" srcOrd="0" destOrd="2" presId="urn:microsoft.com/office/officeart/2005/8/layout/hList7"/>
    <dgm:cxn modelId="{EAF33D6A-AD5A-4F66-B1CB-C5F1D19A391D}" type="presOf" srcId="{68FD10BA-55C9-463A-8EFC-C2AE63E13F9F}" destId="{3A30EDE5-3644-436D-A16A-0CED6A335B55}" srcOrd="1" destOrd="1" presId="urn:microsoft.com/office/officeart/2005/8/layout/hList7"/>
    <dgm:cxn modelId="{2B7B536D-304E-4EAF-89EE-464071BA9D53}" srcId="{B2FB4CC9-B9DC-4DBF-8F9A-2DFEE57D8FBB}" destId="{8AD4CDE6-4926-4589-A848-6EFD2ACB4FC7}" srcOrd="1" destOrd="0" parTransId="{8DB01650-8379-4BA1-8C94-90E624270087}" sibTransId="{10B3F658-AB65-493A-9A7F-0A9E9B988A83}"/>
    <dgm:cxn modelId="{A9C56E71-210B-49CE-B194-AF772FEF2224}" srcId="{8AD4CDE6-4926-4589-A848-6EFD2ACB4FC7}" destId="{471258BB-3C49-4997-9467-9BCA6EEF64EB}" srcOrd="0" destOrd="0" parTransId="{EB0160DD-FFE2-4F25-BABD-A2EF0BFDCE40}" sibTransId="{A76E16D6-0B9A-4D8D-877E-B587E3E1DD5B}"/>
    <dgm:cxn modelId="{FEC53973-3FF3-4E8A-99B6-FEEBD2D98795}" type="presOf" srcId="{F2E53447-E99D-4097-8015-69FF38A2A5E7}" destId="{43570BD6-415A-4DF1-8FAA-B5C9F224D024}" srcOrd="0" destOrd="0" presId="urn:microsoft.com/office/officeart/2005/8/layout/hList7"/>
    <dgm:cxn modelId="{7E7C7374-1FB2-4BAF-A7EE-9098E5ED2CD2}" type="presOf" srcId="{8AD4CDE6-4926-4589-A848-6EFD2ACB4FC7}" destId="{99A68A07-83A7-4DDD-8233-D9737F6E5269}" srcOrd="0" destOrd="0" presId="urn:microsoft.com/office/officeart/2005/8/layout/hList7"/>
    <dgm:cxn modelId="{D6291459-C379-4DCE-BE78-C7D2AA9736BF}" srcId="{F2E53447-E99D-4097-8015-69FF38A2A5E7}" destId="{EE41367C-DA34-4A8C-A4D2-C32906D2CBBE}" srcOrd="0" destOrd="0" parTransId="{8B96263E-EA19-4745-9FAB-270178A824F8}" sibTransId="{4024186E-7878-4283-8BAD-A63CAFF5B807}"/>
    <dgm:cxn modelId="{BA4B9F7A-213F-4DEE-B6B9-FD55912289EC}" type="presOf" srcId="{F31F55EC-2016-4BAA-8223-6CDDD044C716}" destId="{3A30EDE5-3644-436D-A16A-0CED6A335B55}" srcOrd="1" destOrd="0" presId="urn:microsoft.com/office/officeart/2005/8/layout/hList7"/>
    <dgm:cxn modelId="{E0EB3483-4383-499F-9383-F674DE1D621F}" type="presOf" srcId="{EFBA96D1-0E37-4CB3-BFC1-D111B55D6A8F}" destId="{20F12187-F443-4FA5-8904-C0E1C8793E30}" srcOrd="1" destOrd="2" presId="urn:microsoft.com/office/officeart/2005/8/layout/hList7"/>
    <dgm:cxn modelId="{A7BD048B-F7DC-40E1-BDD5-59F5A7238037}" type="presOf" srcId="{8C5AE700-E9D8-474B-9F22-9B0FA04FB4AA}" destId="{8BD75262-6522-4F58-95A0-A8FC996B233B}" srcOrd="0" destOrd="2" presId="urn:microsoft.com/office/officeart/2005/8/layout/hList7"/>
    <dgm:cxn modelId="{7A89688B-44B2-4278-B9AF-D7767475A894}" type="presOf" srcId="{D065A48A-3CF3-4ADD-93CF-3CFAB1470910}" destId="{20F12187-F443-4FA5-8904-C0E1C8793E30}" srcOrd="1" destOrd="3" presId="urn:microsoft.com/office/officeart/2005/8/layout/hList7"/>
    <dgm:cxn modelId="{2FE7CC8C-445D-4F7A-8A27-FA2C6E792322}" type="presOf" srcId="{09FF4AED-244B-4C6E-B12B-17BF43398D9B}" destId="{879764EF-1523-436B-BDC6-71AF2F890854}" srcOrd="0" destOrd="0" presId="urn:microsoft.com/office/officeart/2005/8/layout/hList7"/>
    <dgm:cxn modelId="{CA0E638D-0861-40ED-B279-81644CED0350}" type="presOf" srcId="{BB50E08C-E776-432A-9E09-353EBA7D938C}" destId="{99A68A07-83A7-4DDD-8233-D9737F6E5269}" srcOrd="0" destOrd="3" presId="urn:microsoft.com/office/officeart/2005/8/layout/hList7"/>
    <dgm:cxn modelId="{032E6C93-7256-453B-A20E-336C4FF8B788}" type="presOf" srcId="{FC6E58F4-DA40-4681-BE56-22F7756C3F82}" destId="{B10931A3-3543-4835-8608-5B8DD9813E4E}" srcOrd="1" destOrd="2" presId="urn:microsoft.com/office/officeart/2005/8/layout/hList7"/>
    <dgm:cxn modelId="{0B358294-FFAB-41DE-8EF0-440003CA72F8}" type="presOf" srcId="{EE41367C-DA34-4A8C-A4D2-C32906D2CBBE}" destId="{20F12187-F443-4FA5-8904-C0E1C8793E30}" srcOrd="1" destOrd="1" presId="urn:microsoft.com/office/officeart/2005/8/layout/hList7"/>
    <dgm:cxn modelId="{5553D596-C73C-4549-9CA9-F8755CBC9E0D}" type="presOf" srcId="{EFBA96D1-0E37-4CB3-BFC1-D111B55D6A8F}" destId="{43570BD6-415A-4DF1-8FAA-B5C9F224D024}" srcOrd="0" destOrd="2" presId="urn:microsoft.com/office/officeart/2005/8/layout/hList7"/>
    <dgm:cxn modelId="{659BB499-2CE3-4AF0-8A0E-2CB859A8BD9B}" srcId="{BCC9EE3F-9497-4BFA-8872-3C7FFD415A35}" destId="{FC6E58F4-DA40-4681-BE56-22F7756C3F82}" srcOrd="1" destOrd="0" parTransId="{BB1FFF13-B04C-4422-9B32-7C65D7A424B4}" sibTransId="{12FDBC83-4CD2-4501-BBDE-8181EF39F9BD}"/>
    <dgm:cxn modelId="{71006F9F-148B-4BCF-B97A-FC128B523B32}" type="presOf" srcId="{59950DA6-7976-464E-A325-8158A7CADCBB}" destId="{41D5A57C-6B62-44C9-841B-15DF07FFD868}" srcOrd="1" destOrd="2" presId="urn:microsoft.com/office/officeart/2005/8/layout/hList7"/>
    <dgm:cxn modelId="{AC42F2A5-7859-4080-A613-F209AA0139ED}" type="presOf" srcId="{F2E53447-E99D-4097-8015-69FF38A2A5E7}" destId="{20F12187-F443-4FA5-8904-C0E1C8793E30}" srcOrd="1" destOrd="0" presId="urn:microsoft.com/office/officeart/2005/8/layout/hList7"/>
    <dgm:cxn modelId="{81E269AA-B0DA-4E5E-86B5-606D722DF997}" type="presOf" srcId="{B2FB4CC9-B9DC-4DBF-8F9A-2DFEE57D8FBB}" destId="{DD901BAE-2884-4747-9479-6E67DBA5E1E8}" srcOrd="0" destOrd="0" presId="urn:microsoft.com/office/officeart/2005/8/layout/hList7"/>
    <dgm:cxn modelId="{28CDA7AD-A492-44F6-95A5-173D33D7E708}" type="presOf" srcId="{BCC9EE3F-9497-4BFA-8872-3C7FFD415A35}" destId="{B10931A3-3543-4835-8608-5B8DD9813E4E}" srcOrd="1" destOrd="0" presId="urn:microsoft.com/office/officeart/2005/8/layout/hList7"/>
    <dgm:cxn modelId="{A66716B1-59EE-4AC7-B724-148226129902}" type="presOf" srcId="{BB50E08C-E776-432A-9E09-353EBA7D938C}" destId="{41D5A57C-6B62-44C9-841B-15DF07FFD868}" srcOrd="1" destOrd="3" presId="urn:microsoft.com/office/officeart/2005/8/layout/hList7"/>
    <dgm:cxn modelId="{824E07B7-2B9A-42E9-9428-65DEE13049B2}" type="presOf" srcId="{130434CE-DF7E-41BD-9F29-1176BD64C853}" destId="{2C35E9C7-A36A-4D20-A9AE-D1CEBC7E8233}" srcOrd="1" destOrd="0" presId="urn:microsoft.com/office/officeart/2005/8/layout/hList7"/>
    <dgm:cxn modelId="{B9140BB8-4F2B-4A85-9CF5-A676F6881467}" srcId="{BCC9EE3F-9497-4BFA-8872-3C7FFD415A35}" destId="{78E826D2-B582-4FCF-818A-447AE9BEC0B9}" srcOrd="2" destOrd="0" parTransId="{72D14FD6-BCA2-4816-8F35-BD89E013DC8A}" sibTransId="{1ACE10E9-51B9-4744-9961-605B279BB2F7}"/>
    <dgm:cxn modelId="{560422BB-9663-4B05-A7F9-7E019658C507}" type="presOf" srcId="{BC9D6234-D959-4DA3-9C98-9C80C0ED3329}" destId="{03C86B9F-96EB-44C2-821F-BFD74689B8D5}" srcOrd="0" destOrd="0" presId="urn:microsoft.com/office/officeart/2005/8/layout/hList7"/>
    <dgm:cxn modelId="{97878ABD-75CF-4A3B-A304-4ABC59D408DC}" type="presOf" srcId="{68FD10BA-55C9-463A-8EFC-C2AE63E13F9F}" destId="{3ECF6CE8-7E27-4844-8B03-7306BF4A16F5}" srcOrd="0" destOrd="1" presId="urn:microsoft.com/office/officeart/2005/8/layout/hList7"/>
    <dgm:cxn modelId="{995150C2-A93B-4D76-A3D6-A70568099F1F}" type="presOf" srcId="{10B3F658-AB65-493A-9A7F-0A9E9B988A83}" destId="{2EA0889F-3F06-4E4D-82BA-54D88941DB73}" srcOrd="0" destOrd="0" presId="urn:microsoft.com/office/officeart/2005/8/layout/hList7"/>
    <dgm:cxn modelId="{44EB3FC8-E70C-4F6B-A0A3-F9E1C92D6B9E}" srcId="{F31F55EC-2016-4BAA-8223-6CDDD044C716}" destId="{A4FA054E-9BAF-4201-8177-B55582DD1650}" srcOrd="1" destOrd="0" parTransId="{B79437CC-82D8-4A46-8191-513612A56891}" sibTransId="{64929C48-D0C4-4686-AFC3-C28F2C909593}"/>
    <dgm:cxn modelId="{A278EBCF-AA72-47E7-A739-06B943762483}" type="presOf" srcId="{471258BB-3C49-4997-9467-9BCA6EEF64EB}" destId="{99A68A07-83A7-4DDD-8233-D9737F6E5269}" srcOrd="0" destOrd="1" presId="urn:microsoft.com/office/officeart/2005/8/layout/hList7"/>
    <dgm:cxn modelId="{70DF6DD0-A86F-4AB0-9630-4D78FB435095}" type="presOf" srcId="{A4FA054E-9BAF-4201-8177-B55582DD1650}" destId="{3A30EDE5-3644-436D-A16A-0CED6A335B55}" srcOrd="1" destOrd="2" presId="urn:microsoft.com/office/officeart/2005/8/layout/hList7"/>
    <dgm:cxn modelId="{0F8A8BD2-DDF3-4169-B88C-236A3B685E2D}" type="presOf" srcId="{F31F55EC-2016-4BAA-8223-6CDDD044C716}" destId="{3ECF6CE8-7E27-4844-8B03-7306BF4A16F5}" srcOrd="0" destOrd="0" presId="urn:microsoft.com/office/officeart/2005/8/layout/hList7"/>
    <dgm:cxn modelId="{0003C1D4-57F9-4B3B-87F0-DE6EBCF5C1A4}" type="presOf" srcId="{B07A707C-108D-405C-ABE5-1262BA78E394}" destId="{2B9F3BC0-9019-4EAC-A558-5D1E8340BAE9}" srcOrd="0" destOrd="0" presId="urn:microsoft.com/office/officeart/2005/8/layout/hList7"/>
    <dgm:cxn modelId="{3E42EED4-7C01-4B0B-97C1-CF2826F41B5D}" type="presOf" srcId="{8C5AE700-E9D8-474B-9F22-9B0FA04FB4AA}" destId="{2C35E9C7-A36A-4D20-A9AE-D1CEBC7E8233}" srcOrd="1" destOrd="2" presId="urn:microsoft.com/office/officeart/2005/8/layout/hList7"/>
    <dgm:cxn modelId="{9F6A72D6-59FB-42DD-816A-E35B49939683}" srcId="{8AD4CDE6-4926-4589-A848-6EFD2ACB4FC7}" destId="{59950DA6-7976-464E-A325-8158A7CADCBB}" srcOrd="1" destOrd="0" parTransId="{31F57D79-5617-46DB-BADA-FA253F73E5CE}" sibTransId="{EC508AC3-64BF-465E-BAE5-A91A8F1E43AB}"/>
    <dgm:cxn modelId="{5AF281D7-3034-4225-A3E0-2930242B6987}" srcId="{B2FB4CC9-B9DC-4DBF-8F9A-2DFEE57D8FBB}" destId="{F31F55EC-2016-4BAA-8223-6CDDD044C716}" srcOrd="0" destOrd="0" parTransId="{8301D3F9-5C19-4D6D-8B8C-62BD2AF9F72D}" sibTransId="{09FF4AED-244B-4C6E-B12B-17BF43398D9B}"/>
    <dgm:cxn modelId="{29D033D8-631D-4204-A020-A663B403A15A}" srcId="{BCC9EE3F-9497-4BFA-8872-3C7FFD415A35}" destId="{6483DF39-B5D3-4747-AB6D-672B91F2EE26}" srcOrd="0" destOrd="0" parTransId="{2FE44C12-65DF-494C-AC7B-AF616C0F1351}" sibTransId="{D9B7C5EE-A71F-4B7C-A300-36208D26A3B0}"/>
    <dgm:cxn modelId="{6A1FC5E1-A874-49FB-B7D2-2147DEAD1E74}" srcId="{130434CE-DF7E-41BD-9F29-1176BD64C853}" destId="{F0B9A6EA-7421-4911-BCD1-D3C944EDBEE5}" srcOrd="0" destOrd="0" parTransId="{A5EEC896-D04A-4634-9D9D-A261E78F4C22}" sibTransId="{A791ADCD-F9F7-4637-B895-900D022DB0AC}"/>
    <dgm:cxn modelId="{8940B8E3-12AC-4F9B-84C2-B8ACB1349EE6}" type="presOf" srcId="{F0B9A6EA-7421-4911-BCD1-D3C944EDBEE5}" destId="{2C35E9C7-A36A-4D20-A9AE-D1CEBC7E8233}" srcOrd="1" destOrd="1" presId="urn:microsoft.com/office/officeart/2005/8/layout/hList7"/>
    <dgm:cxn modelId="{B8C4E4E6-EFD9-4E67-8387-A197219870D5}" type="presOf" srcId="{78E826D2-B582-4FCF-818A-447AE9BEC0B9}" destId="{B10931A3-3543-4835-8608-5B8DD9813E4E}" srcOrd="1" destOrd="3" presId="urn:microsoft.com/office/officeart/2005/8/layout/hList7"/>
    <dgm:cxn modelId="{9EEA83EE-9813-45B9-B8F7-31BC0D398ED6}" type="presOf" srcId="{DBF5B9A8-91B6-4A55-B4CC-A590323F441A}" destId="{3A30EDE5-3644-436D-A16A-0CED6A335B55}" srcOrd="1" destOrd="3" presId="urn:microsoft.com/office/officeart/2005/8/layout/hList7"/>
    <dgm:cxn modelId="{2C9844F0-4120-4878-B3A0-3452288AAE97}" type="presOf" srcId="{78E826D2-B582-4FCF-818A-447AE9BEC0B9}" destId="{C749ED79-687C-4B37-B0A0-1103964CE2FF}" srcOrd="0" destOrd="3" presId="urn:microsoft.com/office/officeart/2005/8/layout/hList7"/>
    <dgm:cxn modelId="{2B4DC5F4-6087-4F2A-8D06-F3A9954F5354}" type="presOf" srcId="{BCC9EE3F-9497-4BFA-8872-3C7FFD415A35}" destId="{C749ED79-687C-4B37-B0A0-1103964CE2FF}" srcOrd="0" destOrd="0" presId="urn:microsoft.com/office/officeart/2005/8/layout/hList7"/>
    <dgm:cxn modelId="{B58B89FA-F530-4432-8D2A-119A97C680BF}" type="presOf" srcId="{8AD4CDE6-4926-4589-A848-6EFD2ACB4FC7}" destId="{41D5A57C-6B62-44C9-841B-15DF07FFD868}" srcOrd="1" destOrd="0" presId="urn:microsoft.com/office/officeart/2005/8/layout/hList7"/>
    <dgm:cxn modelId="{4F5E26FF-0D48-42BA-9AEF-A72209DCC152}" type="presOf" srcId="{6483DF39-B5D3-4747-AB6D-672B91F2EE26}" destId="{B10931A3-3543-4835-8608-5B8DD9813E4E}" srcOrd="1" destOrd="1" presId="urn:microsoft.com/office/officeart/2005/8/layout/hList7"/>
    <dgm:cxn modelId="{69651A37-3096-47E0-8FF4-73D918251431}" type="presParOf" srcId="{DD901BAE-2884-4747-9479-6E67DBA5E1E8}" destId="{F56B0DDC-9883-4B75-B08A-FA9B4F3B6B2D}" srcOrd="0" destOrd="0" presId="urn:microsoft.com/office/officeart/2005/8/layout/hList7"/>
    <dgm:cxn modelId="{E77EE52E-60BD-44BC-9EA1-133E48E71657}" type="presParOf" srcId="{DD901BAE-2884-4747-9479-6E67DBA5E1E8}" destId="{F161B928-E953-4CC8-A80E-AA8E96E2AC25}" srcOrd="1" destOrd="0" presId="urn:microsoft.com/office/officeart/2005/8/layout/hList7"/>
    <dgm:cxn modelId="{5AD8815A-750D-4076-9668-5C16731898C1}" type="presParOf" srcId="{F161B928-E953-4CC8-A80E-AA8E96E2AC25}" destId="{C14330F4-1123-41B5-980E-8C3DF2703F66}" srcOrd="0" destOrd="0" presId="urn:microsoft.com/office/officeart/2005/8/layout/hList7"/>
    <dgm:cxn modelId="{5A1BCCD1-240D-4E83-A811-987A2875A416}" type="presParOf" srcId="{C14330F4-1123-41B5-980E-8C3DF2703F66}" destId="{3ECF6CE8-7E27-4844-8B03-7306BF4A16F5}" srcOrd="0" destOrd="0" presId="urn:microsoft.com/office/officeart/2005/8/layout/hList7"/>
    <dgm:cxn modelId="{621462A1-A279-4D7E-BDCC-8E03D32F6299}" type="presParOf" srcId="{C14330F4-1123-41B5-980E-8C3DF2703F66}" destId="{3A30EDE5-3644-436D-A16A-0CED6A335B55}" srcOrd="1" destOrd="0" presId="urn:microsoft.com/office/officeart/2005/8/layout/hList7"/>
    <dgm:cxn modelId="{326EBADC-3ACB-486A-B1B1-12D64D410FFB}" type="presParOf" srcId="{C14330F4-1123-41B5-980E-8C3DF2703F66}" destId="{C4DAC9DD-4563-457C-B6D4-0CFED59DBAC8}" srcOrd="2" destOrd="0" presId="urn:microsoft.com/office/officeart/2005/8/layout/hList7"/>
    <dgm:cxn modelId="{819B51FB-9E1D-49E5-8A3B-5E7FCBB621AC}" type="presParOf" srcId="{C14330F4-1123-41B5-980E-8C3DF2703F66}" destId="{190BFE8D-2176-4DB6-AEBE-CBF363B80702}" srcOrd="3" destOrd="0" presId="urn:microsoft.com/office/officeart/2005/8/layout/hList7"/>
    <dgm:cxn modelId="{E39CDF75-1256-4DF7-B87E-0A495B8A8EBF}" type="presParOf" srcId="{F161B928-E953-4CC8-A80E-AA8E96E2AC25}" destId="{879764EF-1523-436B-BDC6-71AF2F890854}" srcOrd="1" destOrd="0" presId="urn:microsoft.com/office/officeart/2005/8/layout/hList7"/>
    <dgm:cxn modelId="{62AF2FC3-FBF5-466F-9CC4-AC635D347348}" type="presParOf" srcId="{F161B928-E953-4CC8-A80E-AA8E96E2AC25}" destId="{D5FCA0C3-CF0A-42BB-B92C-42B0B01538F2}" srcOrd="2" destOrd="0" presId="urn:microsoft.com/office/officeart/2005/8/layout/hList7"/>
    <dgm:cxn modelId="{7E2FC8EE-944C-420C-9720-7A7463DE3224}" type="presParOf" srcId="{D5FCA0C3-CF0A-42BB-B92C-42B0B01538F2}" destId="{99A68A07-83A7-4DDD-8233-D9737F6E5269}" srcOrd="0" destOrd="0" presId="urn:microsoft.com/office/officeart/2005/8/layout/hList7"/>
    <dgm:cxn modelId="{D7D93BDE-973F-400F-AA69-35258A44C913}" type="presParOf" srcId="{D5FCA0C3-CF0A-42BB-B92C-42B0B01538F2}" destId="{41D5A57C-6B62-44C9-841B-15DF07FFD868}" srcOrd="1" destOrd="0" presId="urn:microsoft.com/office/officeart/2005/8/layout/hList7"/>
    <dgm:cxn modelId="{DA2931D3-4747-4737-8A66-F1D9C2921A0B}" type="presParOf" srcId="{D5FCA0C3-CF0A-42BB-B92C-42B0B01538F2}" destId="{86FC8047-C152-46A9-B7AF-F6325104EDC7}" srcOrd="2" destOrd="0" presId="urn:microsoft.com/office/officeart/2005/8/layout/hList7"/>
    <dgm:cxn modelId="{A4A8772A-C3E8-4E3D-A9CF-D58062D7BBE5}" type="presParOf" srcId="{D5FCA0C3-CF0A-42BB-B92C-42B0B01538F2}" destId="{16519C5E-1A5A-4C85-8C3A-4FE500E994D2}" srcOrd="3" destOrd="0" presId="urn:microsoft.com/office/officeart/2005/8/layout/hList7"/>
    <dgm:cxn modelId="{7FB1E557-866A-46F7-B94F-AFD078853597}" type="presParOf" srcId="{F161B928-E953-4CC8-A80E-AA8E96E2AC25}" destId="{2EA0889F-3F06-4E4D-82BA-54D88941DB73}" srcOrd="3" destOrd="0" presId="urn:microsoft.com/office/officeart/2005/8/layout/hList7"/>
    <dgm:cxn modelId="{28FA1A50-1930-4C50-9FC6-E50A1183095B}" type="presParOf" srcId="{F161B928-E953-4CC8-A80E-AA8E96E2AC25}" destId="{5AAABB14-54A3-44EE-A9BD-190212668234}" srcOrd="4" destOrd="0" presId="urn:microsoft.com/office/officeart/2005/8/layout/hList7"/>
    <dgm:cxn modelId="{2414EEFB-3469-48BF-AC19-C1F87C5515BA}" type="presParOf" srcId="{5AAABB14-54A3-44EE-A9BD-190212668234}" destId="{C749ED79-687C-4B37-B0A0-1103964CE2FF}" srcOrd="0" destOrd="0" presId="urn:microsoft.com/office/officeart/2005/8/layout/hList7"/>
    <dgm:cxn modelId="{EF5CC760-BDE7-4696-A994-87CA145C5695}" type="presParOf" srcId="{5AAABB14-54A3-44EE-A9BD-190212668234}" destId="{B10931A3-3543-4835-8608-5B8DD9813E4E}" srcOrd="1" destOrd="0" presId="urn:microsoft.com/office/officeart/2005/8/layout/hList7"/>
    <dgm:cxn modelId="{B80C43D3-C6C6-41F1-8AE8-5F9D128BF58E}" type="presParOf" srcId="{5AAABB14-54A3-44EE-A9BD-190212668234}" destId="{719B339F-03CE-40B9-BF26-631EE605BE69}" srcOrd="2" destOrd="0" presId="urn:microsoft.com/office/officeart/2005/8/layout/hList7"/>
    <dgm:cxn modelId="{B947137B-62D7-47D3-BF98-AA91F137CA90}" type="presParOf" srcId="{5AAABB14-54A3-44EE-A9BD-190212668234}" destId="{6541C9DC-F759-4B66-8EF7-735CBFC4563A}" srcOrd="3" destOrd="0" presId="urn:microsoft.com/office/officeart/2005/8/layout/hList7"/>
    <dgm:cxn modelId="{F0348345-E468-4FC9-AF0E-B10C2A119476}" type="presParOf" srcId="{F161B928-E953-4CC8-A80E-AA8E96E2AC25}" destId="{03C86B9F-96EB-44C2-821F-BFD74689B8D5}" srcOrd="5" destOrd="0" presId="urn:microsoft.com/office/officeart/2005/8/layout/hList7"/>
    <dgm:cxn modelId="{26357B64-E321-4251-B87E-5F7B0B0A3BC4}" type="presParOf" srcId="{F161B928-E953-4CC8-A80E-AA8E96E2AC25}" destId="{BDC3798F-FB49-49EB-9D41-04CBFA7EB4C3}" srcOrd="6" destOrd="0" presId="urn:microsoft.com/office/officeart/2005/8/layout/hList7"/>
    <dgm:cxn modelId="{FFCE4361-6F44-4021-91A9-FA63CD093D15}" type="presParOf" srcId="{BDC3798F-FB49-49EB-9D41-04CBFA7EB4C3}" destId="{43570BD6-415A-4DF1-8FAA-B5C9F224D024}" srcOrd="0" destOrd="0" presId="urn:microsoft.com/office/officeart/2005/8/layout/hList7"/>
    <dgm:cxn modelId="{8111786B-E909-48C3-9CDF-F9CBEBDD5F84}" type="presParOf" srcId="{BDC3798F-FB49-49EB-9D41-04CBFA7EB4C3}" destId="{20F12187-F443-4FA5-8904-C0E1C8793E30}" srcOrd="1" destOrd="0" presId="urn:microsoft.com/office/officeart/2005/8/layout/hList7"/>
    <dgm:cxn modelId="{E6DDE14B-B942-49DB-942C-7B8CD70B19B9}" type="presParOf" srcId="{BDC3798F-FB49-49EB-9D41-04CBFA7EB4C3}" destId="{20AA0E1A-EB6B-4EE6-BC0F-9615743A12B6}" srcOrd="2" destOrd="0" presId="urn:microsoft.com/office/officeart/2005/8/layout/hList7"/>
    <dgm:cxn modelId="{320A0F04-F111-409C-A50B-0C0B85C31D07}" type="presParOf" srcId="{BDC3798F-FB49-49EB-9D41-04CBFA7EB4C3}" destId="{52661A4B-2A3C-451E-8C2D-C6C9FE8F8443}" srcOrd="3" destOrd="0" presId="urn:microsoft.com/office/officeart/2005/8/layout/hList7"/>
    <dgm:cxn modelId="{1857FA0D-FD8D-441D-949F-F1077F281030}" type="presParOf" srcId="{F161B928-E953-4CC8-A80E-AA8E96E2AC25}" destId="{2B9F3BC0-9019-4EAC-A558-5D1E8340BAE9}" srcOrd="7" destOrd="0" presId="urn:microsoft.com/office/officeart/2005/8/layout/hList7"/>
    <dgm:cxn modelId="{0FDD23AA-4A46-43BE-8498-9E0F46E22365}" type="presParOf" srcId="{F161B928-E953-4CC8-A80E-AA8E96E2AC25}" destId="{68C8B382-E047-48DB-8C69-D23420F69748}" srcOrd="8" destOrd="0" presId="urn:microsoft.com/office/officeart/2005/8/layout/hList7"/>
    <dgm:cxn modelId="{A5F6CCCC-9AA3-4D81-A135-84DD8F350EE7}" type="presParOf" srcId="{68C8B382-E047-48DB-8C69-D23420F69748}" destId="{8BD75262-6522-4F58-95A0-A8FC996B233B}" srcOrd="0" destOrd="0" presId="urn:microsoft.com/office/officeart/2005/8/layout/hList7"/>
    <dgm:cxn modelId="{80A06FBE-E06F-44D4-B9B4-88E673800988}" type="presParOf" srcId="{68C8B382-E047-48DB-8C69-D23420F69748}" destId="{2C35E9C7-A36A-4D20-A9AE-D1CEBC7E8233}" srcOrd="1" destOrd="0" presId="urn:microsoft.com/office/officeart/2005/8/layout/hList7"/>
    <dgm:cxn modelId="{0F20F59F-5E66-433B-85C5-F55C0BB911D3}" type="presParOf" srcId="{68C8B382-E047-48DB-8C69-D23420F69748}" destId="{0069A865-76B7-4EE5-82F0-3ED5546A7835}" srcOrd="2" destOrd="0" presId="urn:microsoft.com/office/officeart/2005/8/layout/hList7"/>
    <dgm:cxn modelId="{02A99267-794B-4622-A3C2-A424585B7816}" type="presParOf" srcId="{68C8B382-E047-48DB-8C69-D23420F69748}" destId="{F5D911DB-7184-4533-8173-DEB9C1B1A5E6}"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FB4CC9-B9DC-4DBF-8F9A-2DFEE57D8FBB}" type="doc">
      <dgm:prSet loTypeId="urn:microsoft.com/office/officeart/2005/8/layout/hList7" loCatId="process" qsTypeId="urn:microsoft.com/office/officeart/2005/8/quickstyle/simple1" qsCatId="simple" csTypeId="urn:microsoft.com/office/officeart/2005/8/colors/accent1_2" csCatId="accent1" phldr="1"/>
      <dgm:spPr/>
      <dgm:t>
        <a:bodyPr/>
        <a:lstStyle/>
        <a:p>
          <a:endParaRPr lang="en-US"/>
        </a:p>
      </dgm:t>
    </dgm:pt>
    <dgm:pt modelId="{F31F55EC-2016-4BAA-8223-6CDDD044C716}">
      <dgm:prSet custT="1"/>
      <dgm:spPr>
        <a:solidFill>
          <a:schemeClr val="accent2"/>
        </a:solidFill>
      </dgm:spPr>
      <dgm:t>
        <a:bodyPr/>
        <a:lstStyle/>
        <a:p>
          <a:r>
            <a:rPr lang="en-US" sz="1800" baseline="0"/>
            <a:t>Business</a:t>
          </a:r>
          <a:endParaRPr lang="en-US" sz="1800"/>
        </a:p>
      </dgm:t>
    </dgm:pt>
    <dgm:pt modelId="{8301D3F9-5C19-4D6D-8B8C-62BD2AF9F72D}" type="parTrans" cxnId="{5AF281D7-3034-4225-A3E0-2930242B6987}">
      <dgm:prSet/>
      <dgm:spPr/>
      <dgm:t>
        <a:bodyPr/>
        <a:lstStyle/>
        <a:p>
          <a:endParaRPr lang="en-US"/>
        </a:p>
      </dgm:t>
    </dgm:pt>
    <dgm:pt modelId="{09FF4AED-244B-4C6E-B12B-17BF43398D9B}" type="sibTrans" cxnId="{5AF281D7-3034-4225-A3E0-2930242B6987}">
      <dgm:prSet/>
      <dgm:spPr/>
      <dgm:t>
        <a:bodyPr/>
        <a:lstStyle/>
        <a:p>
          <a:endParaRPr lang="en-US"/>
        </a:p>
      </dgm:t>
    </dgm:pt>
    <dgm:pt modelId="{68FD10BA-55C9-463A-8EFC-C2AE63E13F9F}">
      <dgm:prSet custT="1"/>
      <dgm:spPr>
        <a:solidFill>
          <a:schemeClr val="accent2"/>
        </a:solidFill>
      </dgm:spPr>
      <dgm:t>
        <a:bodyPr/>
        <a:lstStyle/>
        <a:p>
          <a:r>
            <a:rPr lang="en-US" sz="1400" baseline="0"/>
            <a:t>Opportunities for moving to the cloud</a:t>
          </a:r>
          <a:endParaRPr lang="en-US" sz="1400"/>
        </a:p>
      </dgm:t>
    </dgm:pt>
    <dgm:pt modelId="{A68C7725-7EAB-49A8-B9E5-DD8B8A698B80}" type="parTrans" cxnId="{7A17C139-303D-43B5-BD7E-550D82758AD2}">
      <dgm:prSet/>
      <dgm:spPr/>
      <dgm:t>
        <a:bodyPr/>
        <a:lstStyle/>
        <a:p>
          <a:endParaRPr lang="en-US"/>
        </a:p>
      </dgm:t>
    </dgm:pt>
    <dgm:pt modelId="{B6033C67-FCD5-4FC9-9453-31CA71F014D9}" type="sibTrans" cxnId="{7A17C139-303D-43B5-BD7E-550D82758AD2}">
      <dgm:prSet/>
      <dgm:spPr/>
      <dgm:t>
        <a:bodyPr/>
        <a:lstStyle/>
        <a:p>
          <a:endParaRPr lang="en-US"/>
        </a:p>
      </dgm:t>
    </dgm:pt>
    <dgm:pt modelId="{8AD4CDE6-4926-4589-A848-6EFD2ACB4FC7}">
      <dgm:prSet custT="1"/>
      <dgm:spPr>
        <a:solidFill>
          <a:schemeClr val="accent2"/>
        </a:solidFill>
      </dgm:spPr>
      <dgm:t>
        <a:bodyPr/>
        <a:lstStyle/>
        <a:p>
          <a:r>
            <a:rPr lang="en-US" sz="1800" baseline="0"/>
            <a:t>Security</a:t>
          </a:r>
          <a:endParaRPr lang="en-US" sz="1800"/>
        </a:p>
      </dgm:t>
    </dgm:pt>
    <dgm:pt modelId="{8DB01650-8379-4BA1-8C94-90E624270087}" type="parTrans" cxnId="{2B7B536D-304E-4EAF-89EE-464071BA9D53}">
      <dgm:prSet/>
      <dgm:spPr/>
      <dgm:t>
        <a:bodyPr/>
        <a:lstStyle/>
        <a:p>
          <a:endParaRPr lang="en-US"/>
        </a:p>
      </dgm:t>
    </dgm:pt>
    <dgm:pt modelId="{10B3F658-AB65-493A-9A7F-0A9E9B988A83}" type="sibTrans" cxnId="{2B7B536D-304E-4EAF-89EE-464071BA9D53}">
      <dgm:prSet/>
      <dgm:spPr/>
      <dgm:t>
        <a:bodyPr/>
        <a:lstStyle/>
        <a:p>
          <a:endParaRPr lang="en-US"/>
        </a:p>
      </dgm:t>
    </dgm:pt>
    <dgm:pt modelId="{471258BB-3C49-4997-9467-9BCA6EEF64EB}">
      <dgm:prSet custT="1"/>
      <dgm:spPr>
        <a:solidFill>
          <a:schemeClr val="accent2"/>
        </a:solidFill>
      </dgm:spPr>
      <dgm:t>
        <a:bodyPr/>
        <a:lstStyle/>
        <a:p>
          <a:r>
            <a:rPr lang="en-US" sz="1400" baseline="0"/>
            <a:t>Security Hygiene</a:t>
          </a:r>
          <a:endParaRPr lang="en-US" sz="1400"/>
        </a:p>
      </dgm:t>
    </dgm:pt>
    <dgm:pt modelId="{EB0160DD-FFE2-4F25-BABD-A2EF0BFDCE40}" type="parTrans" cxnId="{A9C56E71-210B-49CE-B194-AF772FEF2224}">
      <dgm:prSet/>
      <dgm:spPr/>
      <dgm:t>
        <a:bodyPr/>
        <a:lstStyle/>
        <a:p>
          <a:endParaRPr lang="en-US"/>
        </a:p>
      </dgm:t>
    </dgm:pt>
    <dgm:pt modelId="{A76E16D6-0B9A-4D8D-877E-B587E3E1DD5B}" type="sibTrans" cxnId="{A9C56E71-210B-49CE-B194-AF772FEF2224}">
      <dgm:prSet/>
      <dgm:spPr/>
      <dgm:t>
        <a:bodyPr/>
        <a:lstStyle/>
        <a:p>
          <a:endParaRPr lang="en-US"/>
        </a:p>
      </dgm:t>
    </dgm:pt>
    <dgm:pt modelId="{BB50E08C-E776-432A-9E09-353EBA7D938C}">
      <dgm:prSet custT="1"/>
      <dgm:spPr>
        <a:solidFill>
          <a:schemeClr val="accent2"/>
        </a:solidFill>
      </dgm:spPr>
      <dgm:t>
        <a:bodyPr/>
        <a:lstStyle/>
        <a:p>
          <a:r>
            <a:rPr lang="en-US" sz="1400" baseline="0"/>
            <a:t>Network strategy</a:t>
          </a:r>
          <a:endParaRPr lang="en-US" sz="1400"/>
        </a:p>
      </dgm:t>
    </dgm:pt>
    <dgm:pt modelId="{09EC23D3-A070-465D-A015-A2ABB1E2B7BB}" type="parTrans" cxnId="{18F63213-015A-447A-84E2-E0BE13D1C78F}">
      <dgm:prSet/>
      <dgm:spPr/>
      <dgm:t>
        <a:bodyPr/>
        <a:lstStyle/>
        <a:p>
          <a:endParaRPr lang="en-US"/>
        </a:p>
      </dgm:t>
    </dgm:pt>
    <dgm:pt modelId="{9CBCC4F2-8671-4E16-9B81-1CCEF80776E9}" type="sibTrans" cxnId="{18F63213-015A-447A-84E2-E0BE13D1C78F}">
      <dgm:prSet/>
      <dgm:spPr/>
      <dgm:t>
        <a:bodyPr/>
        <a:lstStyle/>
        <a:p>
          <a:endParaRPr lang="en-US"/>
        </a:p>
      </dgm:t>
    </dgm:pt>
    <dgm:pt modelId="{BCC9EE3F-9497-4BFA-8872-3C7FFD415A35}">
      <dgm:prSet custT="1"/>
      <dgm:spPr>
        <a:solidFill>
          <a:schemeClr val="accent2"/>
        </a:solidFill>
      </dgm:spPr>
      <dgm:t>
        <a:bodyPr/>
        <a:lstStyle/>
        <a:p>
          <a:r>
            <a:rPr lang="en-US" sz="1800" baseline="0"/>
            <a:t>Resiliency</a:t>
          </a:r>
          <a:endParaRPr lang="en-US" sz="1800"/>
        </a:p>
      </dgm:t>
    </dgm:pt>
    <dgm:pt modelId="{795B7047-75A2-4D2D-A0B1-8F269402532F}" type="parTrans" cxnId="{1CD37140-B6DD-4FF4-AEC2-076B737C4028}">
      <dgm:prSet/>
      <dgm:spPr/>
      <dgm:t>
        <a:bodyPr/>
        <a:lstStyle/>
        <a:p>
          <a:endParaRPr lang="en-US"/>
        </a:p>
      </dgm:t>
    </dgm:pt>
    <dgm:pt modelId="{BC9D6234-D959-4DA3-9C98-9C80C0ED3329}" type="sibTrans" cxnId="{1CD37140-B6DD-4FF4-AEC2-076B737C4028}">
      <dgm:prSet/>
      <dgm:spPr/>
      <dgm:t>
        <a:bodyPr/>
        <a:lstStyle/>
        <a:p>
          <a:endParaRPr lang="en-US"/>
        </a:p>
      </dgm:t>
    </dgm:pt>
    <dgm:pt modelId="{6483DF39-B5D3-4747-AB6D-672B91F2EE26}">
      <dgm:prSet custT="1"/>
      <dgm:spPr>
        <a:solidFill>
          <a:schemeClr val="accent2"/>
        </a:solidFill>
      </dgm:spPr>
      <dgm:t>
        <a:bodyPr/>
        <a:lstStyle/>
        <a:p>
          <a:r>
            <a:rPr lang="en-US" sz="1400" baseline="0"/>
            <a:t>Application architecture</a:t>
          </a:r>
          <a:endParaRPr lang="en-US" sz="1400"/>
        </a:p>
      </dgm:t>
    </dgm:pt>
    <dgm:pt modelId="{2FE44C12-65DF-494C-AC7B-AF616C0F1351}" type="parTrans" cxnId="{29D033D8-631D-4204-A020-A663B403A15A}">
      <dgm:prSet/>
      <dgm:spPr/>
      <dgm:t>
        <a:bodyPr/>
        <a:lstStyle/>
        <a:p>
          <a:endParaRPr lang="en-US"/>
        </a:p>
      </dgm:t>
    </dgm:pt>
    <dgm:pt modelId="{D9B7C5EE-A71F-4B7C-A300-36208D26A3B0}" type="sibTrans" cxnId="{29D033D8-631D-4204-A020-A663B403A15A}">
      <dgm:prSet/>
      <dgm:spPr/>
      <dgm:t>
        <a:bodyPr/>
        <a:lstStyle/>
        <a:p>
          <a:endParaRPr lang="en-US"/>
        </a:p>
      </dgm:t>
    </dgm:pt>
    <dgm:pt modelId="{F2E53447-E99D-4097-8015-69FF38A2A5E7}">
      <dgm:prSet custT="1"/>
      <dgm:spPr>
        <a:solidFill>
          <a:schemeClr val="accent2"/>
        </a:solidFill>
      </dgm:spPr>
      <dgm:t>
        <a:bodyPr/>
        <a:lstStyle/>
        <a:p>
          <a:r>
            <a:rPr lang="en-US" sz="1800" baseline="0"/>
            <a:t>Operations</a:t>
          </a:r>
          <a:endParaRPr lang="en-US" sz="1800"/>
        </a:p>
      </dgm:t>
    </dgm:pt>
    <dgm:pt modelId="{9CC8977B-72AC-4328-8E52-407CACBD3D14}" type="parTrans" cxnId="{F161D41E-ADF6-47B6-BA0D-28FA0AFF9E3A}">
      <dgm:prSet/>
      <dgm:spPr/>
      <dgm:t>
        <a:bodyPr/>
        <a:lstStyle/>
        <a:p>
          <a:endParaRPr lang="en-US"/>
        </a:p>
      </dgm:t>
    </dgm:pt>
    <dgm:pt modelId="{B07A707C-108D-405C-ABE5-1262BA78E394}" type="sibTrans" cxnId="{F161D41E-ADF6-47B6-BA0D-28FA0AFF9E3A}">
      <dgm:prSet/>
      <dgm:spPr/>
      <dgm:t>
        <a:bodyPr/>
        <a:lstStyle/>
        <a:p>
          <a:endParaRPr lang="en-US"/>
        </a:p>
      </dgm:t>
    </dgm:pt>
    <dgm:pt modelId="{EE41367C-DA34-4A8C-A4D2-C32906D2CBBE}">
      <dgm:prSet custT="1"/>
      <dgm:spPr>
        <a:solidFill>
          <a:schemeClr val="accent2"/>
        </a:solidFill>
      </dgm:spPr>
      <dgm:t>
        <a:bodyPr/>
        <a:lstStyle/>
        <a:p>
          <a:r>
            <a:rPr lang="en-US" sz="1400" baseline="0"/>
            <a:t>Organizing resources</a:t>
          </a:r>
          <a:endParaRPr lang="en-US" sz="1400"/>
        </a:p>
      </dgm:t>
    </dgm:pt>
    <dgm:pt modelId="{8B96263E-EA19-4745-9FAB-270178A824F8}" type="parTrans" cxnId="{D6291459-C379-4DCE-BE78-C7D2AA9736BF}">
      <dgm:prSet/>
      <dgm:spPr/>
      <dgm:t>
        <a:bodyPr/>
        <a:lstStyle/>
        <a:p>
          <a:endParaRPr lang="en-US"/>
        </a:p>
      </dgm:t>
    </dgm:pt>
    <dgm:pt modelId="{4024186E-7878-4283-8BAD-A63CAFF5B807}" type="sibTrans" cxnId="{D6291459-C379-4DCE-BE78-C7D2AA9736BF}">
      <dgm:prSet/>
      <dgm:spPr/>
      <dgm:t>
        <a:bodyPr/>
        <a:lstStyle/>
        <a:p>
          <a:endParaRPr lang="en-US"/>
        </a:p>
      </dgm:t>
    </dgm:pt>
    <dgm:pt modelId="{130434CE-DF7E-41BD-9F29-1176BD64C853}">
      <dgm:prSet custT="1"/>
      <dgm:spPr>
        <a:solidFill>
          <a:schemeClr val="accent2"/>
        </a:solidFill>
      </dgm:spPr>
      <dgm:t>
        <a:bodyPr/>
        <a:lstStyle/>
        <a:p>
          <a:r>
            <a:rPr lang="en-US" sz="1800" baseline="0"/>
            <a:t>Automation</a:t>
          </a:r>
          <a:endParaRPr lang="en-US" sz="1800"/>
        </a:p>
      </dgm:t>
    </dgm:pt>
    <dgm:pt modelId="{2D51050D-B5C8-4D60-9501-AC0CF3C99040}" type="parTrans" cxnId="{AC5D7035-B164-457D-BED4-4A6C128C351E}">
      <dgm:prSet/>
      <dgm:spPr/>
      <dgm:t>
        <a:bodyPr/>
        <a:lstStyle/>
        <a:p>
          <a:endParaRPr lang="en-US"/>
        </a:p>
      </dgm:t>
    </dgm:pt>
    <dgm:pt modelId="{5AB38D3B-DC4D-4AEF-833D-CCAFD234326E}" type="sibTrans" cxnId="{AC5D7035-B164-457D-BED4-4A6C128C351E}">
      <dgm:prSet/>
      <dgm:spPr/>
      <dgm:t>
        <a:bodyPr/>
        <a:lstStyle/>
        <a:p>
          <a:endParaRPr lang="en-US"/>
        </a:p>
      </dgm:t>
    </dgm:pt>
    <dgm:pt modelId="{F0B9A6EA-7421-4911-BCD1-D3C944EDBEE5}">
      <dgm:prSet custT="1"/>
      <dgm:spPr>
        <a:solidFill>
          <a:schemeClr val="accent2"/>
        </a:solidFill>
      </dgm:spPr>
      <dgm:t>
        <a:bodyPr/>
        <a:lstStyle/>
        <a:p>
          <a:r>
            <a:rPr lang="en-US" sz="1400" baseline="0"/>
            <a:t>Automation capabilities</a:t>
          </a:r>
          <a:endParaRPr lang="en-US" sz="1400"/>
        </a:p>
      </dgm:t>
    </dgm:pt>
    <dgm:pt modelId="{A5EEC896-D04A-4634-9D9D-A261E78F4C22}" type="parTrans" cxnId="{6A1FC5E1-A874-49FB-B7D2-2147DEAD1E74}">
      <dgm:prSet/>
      <dgm:spPr/>
      <dgm:t>
        <a:bodyPr/>
        <a:lstStyle/>
        <a:p>
          <a:endParaRPr lang="en-US"/>
        </a:p>
      </dgm:t>
    </dgm:pt>
    <dgm:pt modelId="{A791ADCD-F9F7-4637-B895-900D022DB0AC}" type="sibTrans" cxnId="{6A1FC5E1-A874-49FB-B7D2-2147DEAD1E74}">
      <dgm:prSet/>
      <dgm:spPr/>
      <dgm:t>
        <a:bodyPr/>
        <a:lstStyle/>
        <a:p>
          <a:endParaRPr lang="en-US"/>
        </a:p>
      </dgm:t>
    </dgm:pt>
    <dgm:pt modelId="{A4FA054E-9BAF-4201-8177-B55582DD1650}">
      <dgm:prSet custT="1"/>
      <dgm:spPr>
        <a:solidFill>
          <a:schemeClr val="accent2"/>
        </a:solidFill>
      </dgm:spPr>
      <dgm:t>
        <a:bodyPr/>
        <a:lstStyle/>
        <a:p>
          <a:r>
            <a:rPr lang="en-US" sz="1400"/>
            <a:t>People strategy</a:t>
          </a:r>
        </a:p>
      </dgm:t>
    </dgm:pt>
    <dgm:pt modelId="{B79437CC-82D8-4A46-8191-513612A56891}" type="parTrans" cxnId="{44EB3FC8-E70C-4F6B-A0A3-F9E1C92D6B9E}">
      <dgm:prSet/>
      <dgm:spPr/>
    </dgm:pt>
    <dgm:pt modelId="{64929C48-D0C4-4686-AFC3-C28F2C909593}" type="sibTrans" cxnId="{44EB3FC8-E70C-4F6B-A0A3-F9E1C92D6B9E}">
      <dgm:prSet/>
      <dgm:spPr/>
    </dgm:pt>
    <dgm:pt modelId="{DBF5B9A8-91B6-4A55-B4CC-A590323F441A}">
      <dgm:prSet custT="1"/>
      <dgm:spPr>
        <a:solidFill>
          <a:schemeClr val="accent2"/>
        </a:solidFill>
      </dgm:spPr>
      <dgm:t>
        <a:bodyPr/>
        <a:lstStyle/>
        <a:p>
          <a:r>
            <a:rPr lang="en-US" sz="1400"/>
            <a:t>Governance, Risk and Compliance</a:t>
          </a:r>
        </a:p>
      </dgm:t>
    </dgm:pt>
    <dgm:pt modelId="{D2363631-2D17-4FF7-827F-D93ABC6EF4B4}" type="parTrans" cxnId="{695F7234-5BFB-4149-9475-3103F12558EC}">
      <dgm:prSet/>
      <dgm:spPr/>
    </dgm:pt>
    <dgm:pt modelId="{5909C6AA-693C-41BA-A2F7-5D532C9F7961}" type="sibTrans" cxnId="{695F7234-5BFB-4149-9475-3103F12558EC}">
      <dgm:prSet/>
      <dgm:spPr/>
    </dgm:pt>
    <dgm:pt modelId="{FC6E58F4-DA40-4681-BE56-22F7756C3F82}">
      <dgm:prSet custT="1"/>
      <dgm:spPr>
        <a:solidFill>
          <a:schemeClr val="accent2"/>
        </a:solidFill>
      </dgm:spPr>
      <dgm:t>
        <a:bodyPr/>
        <a:lstStyle/>
        <a:p>
          <a:r>
            <a:rPr lang="en-US" sz="1400"/>
            <a:t>Cloud design patterns</a:t>
          </a:r>
        </a:p>
      </dgm:t>
    </dgm:pt>
    <dgm:pt modelId="{BB1FFF13-B04C-4422-9B32-7C65D7A424B4}" type="parTrans" cxnId="{659BB499-2CE3-4AF0-8A0E-2CB859A8BD9B}">
      <dgm:prSet/>
      <dgm:spPr/>
    </dgm:pt>
    <dgm:pt modelId="{12FDBC83-4CD2-4501-BBDE-8181EF39F9BD}" type="sibTrans" cxnId="{659BB499-2CE3-4AF0-8A0E-2CB859A8BD9B}">
      <dgm:prSet/>
      <dgm:spPr/>
    </dgm:pt>
    <dgm:pt modelId="{78E826D2-B582-4FCF-818A-447AE9BEC0B9}">
      <dgm:prSet custT="1"/>
      <dgm:spPr>
        <a:solidFill>
          <a:schemeClr val="accent2"/>
        </a:solidFill>
      </dgm:spPr>
      <dgm:t>
        <a:bodyPr/>
        <a:lstStyle/>
        <a:p>
          <a:r>
            <a:rPr lang="en-US" sz="1400"/>
            <a:t>Azure services</a:t>
          </a:r>
        </a:p>
      </dgm:t>
    </dgm:pt>
    <dgm:pt modelId="{72D14FD6-BCA2-4816-8F35-BD89E013DC8A}" type="parTrans" cxnId="{B9140BB8-4F2B-4A85-9CF5-A676F6881467}">
      <dgm:prSet/>
      <dgm:spPr/>
    </dgm:pt>
    <dgm:pt modelId="{1ACE10E9-51B9-4744-9961-605B279BB2F7}" type="sibTrans" cxnId="{B9140BB8-4F2B-4A85-9CF5-A676F6881467}">
      <dgm:prSet/>
      <dgm:spPr/>
    </dgm:pt>
    <dgm:pt modelId="{EFBA96D1-0E37-4CB3-BFC1-D111B55D6A8F}">
      <dgm:prSet custT="1"/>
      <dgm:spPr>
        <a:solidFill>
          <a:schemeClr val="accent2"/>
        </a:solidFill>
      </dgm:spPr>
      <dgm:t>
        <a:bodyPr/>
        <a:lstStyle/>
        <a:p>
          <a:r>
            <a:rPr lang="en-US" sz="1400"/>
            <a:t>Cost management</a:t>
          </a:r>
        </a:p>
      </dgm:t>
    </dgm:pt>
    <dgm:pt modelId="{06678D71-B8CF-4780-9F5F-1E201037C315}" type="parTrans" cxnId="{B51BB711-B117-423E-A07C-062CD98C4537}">
      <dgm:prSet/>
      <dgm:spPr/>
    </dgm:pt>
    <dgm:pt modelId="{AADA0D03-E23D-4CAB-8C73-E20AF4DEF955}" type="sibTrans" cxnId="{B51BB711-B117-423E-A07C-062CD98C4537}">
      <dgm:prSet/>
      <dgm:spPr/>
    </dgm:pt>
    <dgm:pt modelId="{D065A48A-3CF3-4ADD-93CF-3CFAB1470910}">
      <dgm:prSet custT="1"/>
      <dgm:spPr>
        <a:solidFill>
          <a:schemeClr val="accent2"/>
        </a:solidFill>
      </dgm:spPr>
      <dgm:t>
        <a:bodyPr/>
        <a:lstStyle/>
        <a:p>
          <a:r>
            <a:rPr lang="en-US" sz="1400"/>
            <a:t>Monitoring and management strategy</a:t>
          </a:r>
        </a:p>
      </dgm:t>
    </dgm:pt>
    <dgm:pt modelId="{027BEA66-9DE6-4150-9555-F177BAFE1C6F}" type="parTrans" cxnId="{FD36261E-E781-426D-BCC1-C7AED4FC856A}">
      <dgm:prSet/>
      <dgm:spPr/>
    </dgm:pt>
    <dgm:pt modelId="{7B58B6AB-EAE5-40A6-95BB-08FF2DA16185}" type="sibTrans" cxnId="{FD36261E-E781-426D-BCC1-C7AED4FC856A}">
      <dgm:prSet/>
      <dgm:spPr/>
    </dgm:pt>
    <dgm:pt modelId="{8C5AE700-E9D8-474B-9F22-9B0FA04FB4AA}">
      <dgm:prSet custT="1"/>
      <dgm:spPr>
        <a:solidFill>
          <a:schemeClr val="accent2"/>
        </a:solidFill>
      </dgm:spPr>
      <dgm:t>
        <a:bodyPr/>
        <a:lstStyle/>
        <a:p>
          <a:r>
            <a:rPr lang="en-US" sz="1400"/>
            <a:t>Automation opportunities</a:t>
          </a:r>
        </a:p>
      </dgm:t>
    </dgm:pt>
    <dgm:pt modelId="{E9BB569D-73AA-49CE-BCBE-CC4EC7BC9066}" type="parTrans" cxnId="{BCE52017-AD79-4D89-A0B0-8CA0704887D2}">
      <dgm:prSet/>
      <dgm:spPr/>
    </dgm:pt>
    <dgm:pt modelId="{5A3A30D9-AA5E-4F18-808F-23BD6C9B4F98}" type="sibTrans" cxnId="{BCE52017-AD79-4D89-A0B0-8CA0704887D2}">
      <dgm:prSet/>
      <dgm:spPr/>
    </dgm:pt>
    <dgm:pt modelId="{59950DA6-7976-464E-A325-8158A7CADCBB}">
      <dgm:prSet custT="1"/>
      <dgm:spPr>
        <a:solidFill>
          <a:schemeClr val="accent2"/>
        </a:solidFill>
      </dgm:spPr>
      <dgm:t>
        <a:bodyPr/>
        <a:lstStyle/>
        <a:p>
          <a:r>
            <a:rPr lang="en-US" sz="1400" baseline="0"/>
            <a:t>Identity and access control</a:t>
          </a:r>
          <a:endParaRPr lang="en-US" sz="1400"/>
        </a:p>
      </dgm:t>
    </dgm:pt>
    <dgm:pt modelId="{31F57D79-5617-46DB-BADA-FA253F73E5CE}" type="parTrans" cxnId="{9F6A72D6-59FB-42DD-816A-E35B49939683}">
      <dgm:prSet/>
      <dgm:spPr/>
    </dgm:pt>
    <dgm:pt modelId="{EC508AC3-64BF-465E-BAE5-A91A8F1E43AB}" type="sibTrans" cxnId="{9F6A72D6-59FB-42DD-816A-E35B49939683}">
      <dgm:prSet/>
      <dgm:spPr/>
    </dgm:pt>
    <dgm:pt modelId="{DD901BAE-2884-4747-9479-6E67DBA5E1E8}" type="pres">
      <dgm:prSet presAssocID="{B2FB4CC9-B9DC-4DBF-8F9A-2DFEE57D8FBB}" presName="Name0" presStyleCnt="0">
        <dgm:presLayoutVars>
          <dgm:dir/>
          <dgm:resizeHandles val="exact"/>
        </dgm:presLayoutVars>
      </dgm:prSet>
      <dgm:spPr/>
    </dgm:pt>
    <dgm:pt modelId="{F56B0DDC-9883-4B75-B08A-FA9B4F3B6B2D}" type="pres">
      <dgm:prSet presAssocID="{B2FB4CC9-B9DC-4DBF-8F9A-2DFEE57D8FBB}" presName="fgShape" presStyleLbl="fgShp" presStyleIdx="0" presStyleCnt="1" custLinFactNeighborY="14141"/>
      <dgm:spPr>
        <a:solidFill>
          <a:schemeClr val="tx2"/>
        </a:solidFill>
        <a:ln w="25400">
          <a:solidFill>
            <a:schemeClr val="bg1"/>
          </a:solidFill>
        </a:ln>
      </dgm:spPr>
    </dgm:pt>
    <dgm:pt modelId="{F161B928-E953-4CC8-A80E-AA8E96E2AC25}" type="pres">
      <dgm:prSet presAssocID="{B2FB4CC9-B9DC-4DBF-8F9A-2DFEE57D8FBB}" presName="linComp" presStyleCnt="0"/>
      <dgm:spPr/>
    </dgm:pt>
    <dgm:pt modelId="{C14330F4-1123-41B5-980E-8C3DF2703F66}" type="pres">
      <dgm:prSet presAssocID="{F31F55EC-2016-4BAA-8223-6CDDD044C716}" presName="compNode" presStyleCnt="0"/>
      <dgm:spPr/>
    </dgm:pt>
    <dgm:pt modelId="{3ECF6CE8-7E27-4844-8B03-7306BF4A16F5}" type="pres">
      <dgm:prSet presAssocID="{F31F55EC-2016-4BAA-8223-6CDDD044C716}" presName="bkgdShape" presStyleLbl="node1" presStyleIdx="0" presStyleCnt="5"/>
      <dgm:spPr/>
    </dgm:pt>
    <dgm:pt modelId="{3A30EDE5-3644-436D-A16A-0CED6A335B55}" type="pres">
      <dgm:prSet presAssocID="{F31F55EC-2016-4BAA-8223-6CDDD044C716}" presName="nodeTx" presStyleLbl="node1" presStyleIdx="0" presStyleCnt="5">
        <dgm:presLayoutVars>
          <dgm:bulletEnabled val="1"/>
        </dgm:presLayoutVars>
      </dgm:prSet>
      <dgm:spPr/>
    </dgm:pt>
    <dgm:pt modelId="{C4DAC9DD-4563-457C-B6D4-0CFED59DBAC8}" type="pres">
      <dgm:prSet presAssocID="{F31F55EC-2016-4BAA-8223-6CDDD044C716}" presName="invisiNode" presStyleLbl="node1" presStyleIdx="0" presStyleCnt="5"/>
      <dgm:spPr/>
    </dgm:pt>
    <dgm:pt modelId="{190BFE8D-2176-4DB6-AEBE-CBF363B80702}" type="pres">
      <dgm:prSet presAssocID="{F31F55EC-2016-4BAA-8223-6CDDD044C716}" presName="imagNode" presStyleLbl="fgImgPlace1" presStyleIdx="0" presStyleCnt="5"/>
      <dgm:spPr>
        <a:solidFill>
          <a:schemeClr val="bg1"/>
        </a:solidFill>
      </dgm:spPr>
    </dgm:pt>
    <dgm:pt modelId="{879764EF-1523-436B-BDC6-71AF2F890854}" type="pres">
      <dgm:prSet presAssocID="{09FF4AED-244B-4C6E-B12B-17BF43398D9B}" presName="sibTrans" presStyleLbl="sibTrans2D1" presStyleIdx="0" presStyleCnt="0"/>
      <dgm:spPr/>
    </dgm:pt>
    <dgm:pt modelId="{D5FCA0C3-CF0A-42BB-B92C-42B0B01538F2}" type="pres">
      <dgm:prSet presAssocID="{8AD4CDE6-4926-4589-A848-6EFD2ACB4FC7}" presName="compNode" presStyleCnt="0"/>
      <dgm:spPr/>
    </dgm:pt>
    <dgm:pt modelId="{99A68A07-83A7-4DDD-8233-D9737F6E5269}" type="pres">
      <dgm:prSet presAssocID="{8AD4CDE6-4926-4589-A848-6EFD2ACB4FC7}" presName="bkgdShape" presStyleLbl="node1" presStyleIdx="1" presStyleCnt="5"/>
      <dgm:spPr/>
    </dgm:pt>
    <dgm:pt modelId="{41D5A57C-6B62-44C9-841B-15DF07FFD868}" type="pres">
      <dgm:prSet presAssocID="{8AD4CDE6-4926-4589-A848-6EFD2ACB4FC7}" presName="nodeTx" presStyleLbl="node1" presStyleIdx="1" presStyleCnt="5">
        <dgm:presLayoutVars>
          <dgm:bulletEnabled val="1"/>
        </dgm:presLayoutVars>
      </dgm:prSet>
      <dgm:spPr/>
    </dgm:pt>
    <dgm:pt modelId="{86FC8047-C152-46A9-B7AF-F6325104EDC7}" type="pres">
      <dgm:prSet presAssocID="{8AD4CDE6-4926-4589-A848-6EFD2ACB4FC7}" presName="invisiNode" presStyleLbl="node1" presStyleIdx="1" presStyleCnt="5"/>
      <dgm:spPr/>
    </dgm:pt>
    <dgm:pt modelId="{16519C5E-1A5A-4C85-8C3A-4FE500E994D2}" type="pres">
      <dgm:prSet presAssocID="{8AD4CDE6-4926-4589-A848-6EFD2ACB4FC7}" presName="imagNode" presStyleLbl="fgImgPlace1" presStyleIdx="1" presStyleCnt="5"/>
      <dgm:spPr>
        <a:solidFill>
          <a:schemeClr val="bg1"/>
        </a:solidFill>
      </dgm:spPr>
    </dgm:pt>
    <dgm:pt modelId="{2EA0889F-3F06-4E4D-82BA-54D88941DB73}" type="pres">
      <dgm:prSet presAssocID="{10B3F658-AB65-493A-9A7F-0A9E9B988A83}" presName="sibTrans" presStyleLbl="sibTrans2D1" presStyleIdx="0" presStyleCnt="0"/>
      <dgm:spPr/>
    </dgm:pt>
    <dgm:pt modelId="{5AAABB14-54A3-44EE-A9BD-190212668234}" type="pres">
      <dgm:prSet presAssocID="{BCC9EE3F-9497-4BFA-8872-3C7FFD415A35}" presName="compNode" presStyleCnt="0"/>
      <dgm:spPr/>
    </dgm:pt>
    <dgm:pt modelId="{C749ED79-687C-4B37-B0A0-1103964CE2FF}" type="pres">
      <dgm:prSet presAssocID="{BCC9EE3F-9497-4BFA-8872-3C7FFD415A35}" presName="bkgdShape" presStyleLbl="node1" presStyleIdx="2" presStyleCnt="5"/>
      <dgm:spPr/>
    </dgm:pt>
    <dgm:pt modelId="{B10931A3-3543-4835-8608-5B8DD9813E4E}" type="pres">
      <dgm:prSet presAssocID="{BCC9EE3F-9497-4BFA-8872-3C7FFD415A35}" presName="nodeTx" presStyleLbl="node1" presStyleIdx="2" presStyleCnt="5">
        <dgm:presLayoutVars>
          <dgm:bulletEnabled val="1"/>
        </dgm:presLayoutVars>
      </dgm:prSet>
      <dgm:spPr/>
    </dgm:pt>
    <dgm:pt modelId="{719B339F-03CE-40B9-BF26-631EE605BE69}" type="pres">
      <dgm:prSet presAssocID="{BCC9EE3F-9497-4BFA-8872-3C7FFD415A35}" presName="invisiNode" presStyleLbl="node1" presStyleIdx="2" presStyleCnt="5"/>
      <dgm:spPr/>
    </dgm:pt>
    <dgm:pt modelId="{6541C9DC-F759-4B66-8EF7-735CBFC4563A}" type="pres">
      <dgm:prSet presAssocID="{BCC9EE3F-9497-4BFA-8872-3C7FFD415A35}" presName="imagNode" presStyleLbl="fgImgPlace1" presStyleIdx="2" presStyleCnt="5"/>
      <dgm:spPr>
        <a:solidFill>
          <a:schemeClr val="bg1"/>
        </a:solidFill>
      </dgm:spPr>
    </dgm:pt>
    <dgm:pt modelId="{03C86B9F-96EB-44C2-821F-BFD74689B8D5}" type="pres">
      <dgm:prSet presAssocID="{BC9D6234-D959-4DA3-9C98-9C80C0ED3329}" presName="sibTrans" presStyleLbl="sibTrans2D1" presStyleIdx="0" presStyleCnt="0"/>
      <dgm:spPr/>
    </dgm:pt>
    <dgm:pt modelId="{BDC3798F-FB49-49EB-9D41-04CBFA7EB4C3}" type="pres">
      <dgm:prSet presAssocID="{F2E53447-E99D-4097-8015-69FF38A2A5E7}" presName="compNode" presStyleCnt="0"/>
      <dgm:spPr/>
    </dgm:pt>
    <dgm:pt modelId="{43570BD6-415A-4DF1-8FAA-B5C9F224D024}" type="pres">
      <dgm:prSet presAssocID="{F2E53447-E99D-4097-8015-69FF38A2A5E7}" presName="bkgdShape" presStyleLbl="node1" presStyleIdx="3" presStyleCnt="5"/>
      <dgm:spPr/>
    </dgm:pt>
    <dgm:pt modelId="{20F12187-F443-4FA5-8904-C0E1C8793E30}" type="pres">
      <dgm:prSet presAssocID="{F2E53447-E99D-4097-8015-69FF38A2A5E7}" presName="nodeTx" presStyleLbl="node1" presStyleIdx="3" presStyleCnt="5">
        <dgm:presLayoutVars>
          <dgm:bulletEnabled val="1"/>
        </dgm:presLayoutVars>
      </dgm:prSet>
      <dgm:spPr/>
    </dgm:pt>
    <dgm:pt modelId="{20AA0E1A-EB6B-4EE6-BC0F-9615743A12B6}" type="pres">
      <dgm:prSet presAssocID="{F2E53447-E99D-4097-8015-69FF38A2A5E7}" presName="invisiNode" presStyleLbl="node1" presStyleIdx="3" presStyleCnt="5"/>
      <dgm:spPr/>
    </dgm:pt>
    <dgm:pt modelId="{52661A4B-2A3C-451E-8C2D-C6C9FE8F8443}" type="pres">
      <dgm:prSet presAssocID="{F2E53447-E99D-4097-8015-69FF38A2A5E7}" presName="imagNode" presStyleLbl="fgImgPlace1" presStyleIdx="3" presStyleCnt="5"/>
      <dgm:spPr>
        <a:solidFill>
          <a:schemeClr val="bg1"/>
        </a:solidFill>
      </dgm:spPr>
    </dgm:pt>
    <dgm:pt modelId="{2B9F3BC0-9019-4EAC-A558-5D1E8340BAE9}" type="pres">
      <dgm:prSet presAssocID="{B07A707C-108D-405C-ABE5-1262BA78E394}" presName="sibTrans" presStyleLbl="sibTrans2D1" presStyleIdx="0" presStyleCnt="0"/>
      <dgm:spPr/>
    </dgm:pt>
    <dgm:pt modelId="{68C8B382-E047-48DB-8C69-D23420F69748}" type="pres">
      <dgm:prSet presAssocID="{130434CE-DF7E-41BD-9F29-1176BD64C853}" presName="compNode" presStyleCnt="0"/>
      <dgm:spPr/>
    </dgm:pt>
    <dgm:pt modelId="{8BD75262-6522-4F58-95A0-A8FC996B233B}" type="pres">
      <dgm:prSet presAssocID="{130434CE-DF7E-41BD-9F29-1176BD64C853}" presName="bkgdShape" presStyleLbl="node1" presStyleIdx="4" presStyleCnt="5"/>
      <dgm:spPr/>
    </dgm:pt>
    <dgm:pt modelId="{2C35E9C7-A36A-4D20-A9AE-D1CEBC7E8233}" type="pres">
      <dgm:prSet presAssocID="{130434CE-DF7E-41BD-9F29-1176BD64C853}" presName="nodeTx" presStyleLbl="node1" presStyleIdx="4" presStyleCnt="5">
        <dgm:presLayoutVars>
          <dgm:bulletEnabled val="1"/>
        </dgm:presLayoutVars>
      </dgm:prSet>
      <dgm:spPr/>
    </dgm:pt>
    <dgm:pt modelId="{0069A865-76B7-4EE5-82F0-3ED5546A7835}" type="pres">
      <dgm:prSet presAssocID="{130434CE-DF7E-41BD-9F29-1176BD64C853}" presName="invisiNode" presStyleLbl="node1" presStyleIdx="4" presStyleCnt="5"/>
      <dgm:spPr/>
    </dgm:pt>
    <dgm:pt modelId="{F5D911DB-7184-4533-8173-DEB9C1B1A5E6}" type="pres">
      <dgm:prSet presAssocID="{130434CE-DF7E-41BD-9F29-1176BD64C853}" presName="imagNode" presStyleLbl="fgImgPlace1" presStyleIdx="4" presStyleCnt="5"/>
      <dgm:spPr>
        <a:solidFill>
          <a:schemeClr val="bg1"/>
        </a:solidFill>
      </dgm:spPr>
    </dgm:pt>
  </dgm:ptLst>
  <dgm:cxnLst>
    <dgm:cxn modelId="{B51BB711-B117-423E-A07C-062CD98C4537}" srcId="{F2E53447-E99D-4097-8015-69FF38A2A5E7}" destId="{EFBA96D1-0E37-4CB3-BFC1-D111B55D6A8F}" srcOrd="1" destOrd="0" parTransId="{06678D71-B8CF-4780-9F5F-1E201037C315}" sibTransId="{AADA0D03-E23D-4CAB-8C73-E20AF4DEF955}"/>
    <dgm:cxn modelId="{18F63213-015A-447A-84E2-E0BE13D1C78F}" srcId="{8AD4CDE6-4926-4589-A848-6EFD2ACB4FC7}" destId="{BB50E08C-E776-432A-9E09-353EBA7D938C}" srcOrd="2" destOrd="0" parTransId="{09EC23D3-A070-465D-A015-A2ABB1E2B7BB}" sibTransId="{9CBCC4F2-8671-4E16-9B81-1CCEF80776E9}"/>
    <dgm:cxn modelId="{BCE52017-AD79-4D89-A0B0-8CA0704887D2}" srcId="{130434CE-DF7E-41BD-9F29-1176BD64C853}" destId="{8C5AE700-E9D8-474B-9F22-9B0FA04FB4AA}" srcOrd="1" destOrd="0" parTransId="{E9BB569D-73AA-49CE-BCBE-CC4EC7BC9066}" sibTransId="{5A3A30D9-AA5E-4F18-808F-23BD6C9B4F98}"/>
    <dgm:cxn modelId="{474ADC1A-E78B-4D55-85F0-B8CFFD5944A8}" type="presOf" srcId="{D065A48A-3CF3-4ADD-93CF-3CFAB1470910}" destId="{43570BD6-415A-4DF1-8FAA-B5C9F224D024}" srcOrd="0" destOrd="3" presId="urn:microsoft.com/office/officeart/2005/8/layout/hList7"/>
    <dgm:cxn modelId="{751BD81D-B94E-4CD4-9859-1563F6B41AF0}" type="presOf" srcId="{471258BB-3C49-4997-9467-9BCA6EEF64EB}" destId="{41D5A57C-6B62-44C9-841B-15DF07FFD868}" srcOrd="1" destOrd="1" presId="urn:microsoft.com/office/officeart/2005/8/layout/hList7"/>
    <dgm:cxn modelId="{FD36261E-E781-426D-BCC1-C7AED4FC856A}" srcId="{F2E53447-E99D-4097-8015-69FF38A2A5E7}" destId="{D065A48A-3CF3-4ADD-93CF-3CFAB1470910}" srcOrd="2" destOrd="0" parTransId="{027BEA66-9DE6-4150-9555-F177BAFE1C6F}" sibTransId="{7B58B6AB-EAE5-40A6-95BB-08FF2DA16185}"/>
    <dgm:cxn modelId="{F161D41E-ADF6-47B6-BA0D-28FA0AFF9E3A}" srcId="{B2FB4CC9-B9DC-4DBF-8F9A-2DFEE57D8FBB}" destId="{F2E53447-E99D-4097-8015-69FF38A2A5E7}" srcOrd="3" destOrd="0" parTransId="{9CC8977B-72AC-4328-8E52-407CACBD3D14}" sibTransId="{B07A707C-108D-405C-ABE5-1262BA78E394}"/>
    <dgm:cxn modelId="{E128A922-78BA-4637-9445-83468A9C6E90}" type="presOf" srcId="{DBF5B9A8-91B6-4A55-B4CC-A590323F441A}" destId="{3ECF6CE8-7E27-4844-8B03-7306BF4A16F5}" srcOrd="0" destOrd="3" presId="urn:microsoft.com/office/officeart/2005/8/layout/hList7"/>
    <dgm:cxn modelId="{D984B728-7F7C-436C-AD47-C993770DEAE9}" type="presOf" srcId="{6483DF39-B5D3-4747-AB6D-672B91F2EE26}" destId="{C749ED79-687C-4B37-B0A0-1103964CE2FF}" srcOrd="0" destOrd="1" presId="urn:microsoft.com/office/officeart/2005/8/layout/hList7"/>
    <dgm:cxn modelId="{3D4D0033-D987-4F52-A8C3-F9791A48B6EA}" type="presOf" srcId="{59950DA6-7976-464E-A325-8158A7CADCBB}" destId="{99A68A07-83A7-4DDD-8233-D9737F6E5269}" srcOrd="0" destOrd="2" presId="urn:microsoft.com/office/officeart/2005/8/layout/hList7"/>
    <dgm:cxn modelId="{695F7234-5BFB-4149-9475-3103F12558EC}" srcId="{F31F55EC-2016-4BAA-8223-6CDDD044C716}" destId="{DBF5B9A8-91B6-4A55-B4CC-A590323F441A}" srcOrd="2" destOrd="0" parTransId="{D2363631-2D17-4FF7-827F-D93ABC6EF4B4}" sibTransId="{5909C6AA-693C-41BA-A2F7-5D532C9F7961}"/>
    <dgm:cxn modelId="{AC5D7035-B164-457D-BED4-4A6C128C351E}" srcId="{B2FB4CC9-B9DC-4DBF-8F9A-2DFEE57D8FBB}" destId="{130434CE-DF7E-41BD-9F29-1176BD64C853}" srcOrd="4" destOrd="0" parTransId="{2D51050D-B5C8-4D60-9501-AC0CF3C99040}" sibTransId="{5AB38D3B-DC4D-4AEF-833D-CCAFD234326E}"/>
    <dgm:cxn modelId="{7A17C139-303D-43B5-BD7E-550D82758AD2}" srcId="{F31F55EC-2016-4BAA-8223-6CDDD044C716}" destId="{68FD10BA-55C9-463A-8EFC-C2AE63E13F9F}" srcOrd="0" destOrd="0" parTransId="{A68C7725-7EAB-49A8-B9E5-DD8B8A698B80}" sibTransId="{B6033C67-FCD5-4FC9-9453-31CA71F014D9}"/>
    <dgm:cxn modelId="{E4AF053B-B546-420F-A6A3-5950838E38CA}" type="presOf" srcId="{EE41367C-DA34-4A8C-A4D2-C32906D2CBBE}" destId="{43570BD6-415A-4DF1-8FAA-B5C9F224D024}" srcOrd="0" destOrd="1" presId="urn:microsoft.com/office/officeart/2005/8/layout/hList7"/>
    <dgm:cxn modelId="{A262303C-BB83-4BFD-84EC-C67CC019272A}" type="presOf" srcId="{FC6E58F4-DA40-4681-BE56-22F7756C3F82}" destId="{C749ED79-687C-4B37-B0A0-1103964CE2FF}" srcOrd="0" destOrd="2" presId="urn:microsoft.com/office/officeart/2005/8/layout/hList7"/>
    <dgm:cxn modelId="{1CD37140-B6DD-4FF4-AEC2-076B737C4028}" srcId="{B2FB4CC9-B9DC-4DBF-8F9A-2DFEE57D8FBB}" destId="{BCC9EE3F-9497-4BFA-8872-3C7FFD415A35}" srcOrd="2" destOrd="0" parTransId="{795B7047-75A2-4D2D-A0B1-8F269402532F}" sibTransId="{BC9D6234-D959-4DA3-9C98-9C80C0ED3329}"/>
    <dgm:cxn modelId="{20FC6A5C-5EBE-4F4F-A667-95BBA83D4572}" type="presOf" srcId="{F0B9A6EA-7421-4911-BCD1-D3C944EDBEE5}" destId="{8BD75262-6522-4F58-95A0-A8FC996B233B}" srcOrd="0" destOrd="1" presId="urn:microsoft.com/office/officeart/2005/8/layout/hList7"/>
    <dgm:cxn modelId="{6126F15E-0109-40A8-B236-C809CC304E83}" type="presOf" srcId="{130434CE-DF7E-41BD-9F29-1176BD64C853}" destId="{8BD75262-6522-4F58-95A0-A8FC996B233B}" srcOrd="0" destOrd="0" presId="urn:microsoft.com/office/officeart/2005/8/layout/hList7"/>
    <dgm:cxn modelId="{137C0D44-C56A-4C6F-B906-96F55B23CA7C}" type="presOf" srcId="{A4FA054E-9BAF-4201-8177-B55582DD1650}" destId="{3ECF6CE8-7E27-4844-8B03-7306BF4A16F5}" srcOrd="0" destOrd="2" presId="urn:microsoft.com/office/officeart/2005/8/layout/hList7"/>
    <dgm:cxn modelId="{EAF33D6A-AD5A-4F66-B1CB-C5F1D19A391D}" type="presOf" srcId="{68FD10BA-55C9-463A-8EFC-C2AE63E13F9F}" destId="{3A30EDE5-3644-436D-A16A-0CED6A335B55}" srcOrd="1" destOrd="1" presId="urn:microsoft.com/office/officeart/2005/8/layout/hList7"/>
    <dgm:cxn modelId="{2B7B536D-304E-4EAF-89EE-464071BA9D53}" srcId="{B2FB4CC9-B9DC-4DBF-8F9A-2DFEE57D8FBB}" destId="{8AD4CDE6-4926-4589-A848-6EFD2ACB4FC7}" srcOrd="1" destOrd="0" parTransId="{8DB01650-8379-4BA1-8C94-90E624270087}" sibTransId="{10B3F658-AB65-493A-9A7F-0A9E9B988A83}"/>
    <dgm:cxn modelId="{A9C56E71-210B-49CE-B194-AF772FEF2224}" srcId="{8AD4CDE6-4926-4589-A848-6EFD2ACB4FC7}" destId="{471258BB-3C49-4997-9467-9BCA6EEF64EB}" srcOrd="0" destOrd="0" parTransId="{EB0160DD-FFE2-4F25-BABD-A2EF0BFDCE40}" sibTransId="{A76E16D6-0B9A-4D8D-877E-B587E3E1DD5B}"/>
    <dgm:cxn modelId="{FEC53973-3FF3-4E8A-99B6-FEEBD2D98795}" type="presOf" srcId="{F2E53447-E99D-4097-8015-69FF38A2A5E7}" destId="{43570BD6-415A-4DF1-8FAA-B5C9F224D024}" srcOrd="0" destOrd="0" presId="urn:microsoft.com/office/officeart/2005/8/layout/hList7"/>
    <dgm:cxn modelId="{7E7C7374-1FB2-4BAF-A7EE-9098E5ED2CD2}" type="presOf" srcId="{8AD4CDE6-4926-4589-A848-6EFD2ACB4FC7}" destId="{99A68A07-83A7-4DDD-8233-D9737F6E5269}" srcOrd="0" destOrd="0" presId="urn:microsoft.com/office/officeart/2005/8/layout/hList7"/>
    <dgm:cxn modelId="{D6291459-C379-4DCE-BE78-C7D2AA9736BF}" srcId="{F2E53447-E99D-4097-8015-69FF38A2A5E7}" destId="{EE41367C-DA34-4A8C-A4D2-C32906D2CBBE}" srcOrd="0" destOrd="0" parTransId="{8B96263E-EA19-4745-9FAB-270178A824F8}" sibTransId="{4024186E-7878-4283-8BAD-A63CAFF5B807}"/>
    <dgm:cxn modelId="{BA4B9F7A-213F-4DEE-B6B9-FD55912289EC}" type="presOf" srcId="{F31F55EC-2016-4BAA-8223-6CDDD044C716}" destId="{3A30EDE5-3644-436D-A16A-0CED6A335B55}" srcOrd="1" destOrd="0" presId="urn:microsoft.com/office/officeart/2005/8/layout/hList7"/>
    <dgm:cxn modelId="{E0EB3483-4383-499F-9383-F674DE1D621F}" type="presOf" srcId="{EFBA96D1-0E37-4CB3-BFC1-D111B55D6A8F}" destId="{20F12187-F443-4FA5-8904-C0E1C8793E30}" srcOrd="1" destOrd="2" presId="urn:microsoft.com/office/officeart/2005/8/layout/hList7"/>
    <dgm:cxn modelId="{A7BD048B-F7DC-40E1-BDD5-59F5A7238037}" type="presOf" srcId="{8C5AE700-E9D8-474B-9F22-9B0FA04FB4AA}" destId="{8BD75262-6522-4F58-95A0-A8FC996B233B}" srcOrd="0" destOrd="2" presId="urn:microsoft.com/office/officeart/2005/8/layout/hList7"/>
    <dgm:cxn modelId="{7A89688B-44B2-4278-B9AF-D7767475A894}" type="presOf" srcId="{D065A48A-3CF3-4ADD-93CF-3CFAB1470910}" destId="{20F12187-F443-4FA5-8904-C0E1C8793E30}" srcOrd="1" destOrd="3" presId="urn:microsoft.com/office/officeart/2005/8/layout/hList7"/>
    <dgm:cxn modelId="{2FE7CC8C-445D-4F7A-8A27-FA2C6E792322}" type="presOf" srcId="{09FF4AED-244B-4C6E-B12B-17BF43398D9B}" destId="{879764EF-1523-436B-BDC6-71AF2F890854}" srcOrd="0" destOrd="0" presId="urn:microsoft.com/office/officeart/2005/8/layout/hList7"/>
    <dgm:cxn modelId="{CA0E638D-0861-40ED-B279-81644CED0350}" type="presOf" srcId="{BB50E08C-E776-432A-9E09-353EBA7D938C}" destId="{99A68A07-83A7-4DDD-8233-D9737F6E5269}" srcOrd="0" destOrd="3" presId="urn:microsoft.com/office/officeart/2005/8/layout/hList7"/>
    <dgm:cxn modelId="{032E6C93-7256-453B-A20E-336C4FF8B788}" type="presOf" srcId="{FC6E58F4-DA40-4681-BE56-22F7756C3F82}" destId="{B10931A3-3543-4835-8608-5B8DD9813E4E}" srcOrd="1" destOrd="2" presId="urn:microsoft.com/office/officeart/2005/8/layout/hList7"/>
    <dgm:cxn modelId="{0B358294-FFAB-41DE-8EF0-440003CA72F8}" type="presOf" srcId="{EE41367C-DA34-4A8C-A4D2-C32906D2CBBE}" destId="{20F12187-F443-4FA5-8904-C0E1C8793E30}" srcOrd="1" destOrd="1" presId="urn:microsoft.com/office/officeart/2005/8/layout/hList7"/>
    <dgm:cxn modelId="{5553D596-C73C-4549-9CA9-F8755CBC9E0D}" type="presOf" srcId="{EFBA96D1-0E37-4CB3-BFC1-D111B55D6A8F}" destId="{43570BD6-415A-4DF1-8FAA-B5C9F224D024}" srcOrd="0" destOrd="2" presId="urn:microsoft.com/office/officeart/2005/8/layout/hList7"/>
    <dgm:cxn modelId="{659BB499-2CE3-4AF0-8A0E-2CB859A8BD9B}" srcId="{BCC9EE3F-9497-4BFA-8872-3C7FFD415A35}" destId="{FC6E58F4-DA40-4681-BE56-22F7756C3F82}" srcOrd="1" destOrd="0" parTransId="{BB1FFF13-B04C-4422-9B32-7C65D7A424B4}" sibTransId="{12FDBC83-4CD2-4501-BBDE-8181EF39F9BD}"/>
    <dgm:cxn modelId="{71006F9F-148B-4BCF-B97A-FC128B523B32}" type="presOf" srcId="{59950DA6-7976-464E-A325-8158A7CADCBB}" destId="{41D5A57C-6B62-44C9-841B-15DF07FFD868}" srcOrd="1" destOrd="2" presId="urn:microsoft.com/office/officeart/2005/8/layout/hList7"/>
    <dgm:cxn modelId="{AC42F2A5-7859-4080-A613-F209AA0139ED}" type="presOf" srcId="{F2E53447-E99D-4097-8015-69FF38A2A5E7}" destId="{20F12187-F443-4FA5-8904-C0E1C8793E30}" srcOrd="1" destOrd="0" presId="urn:microsoft.com/office/officeart/2005/8/layout/hList7"/>
    <dgm:cxn modelId="{81E269AA-B0DA-4E5E-86B5-606D722DF997}" type="presOf" srcId="{B2FB4CC9-B9DC-4DBF-8F9A-2DFEE57D8FBB}" destId="{DD901BAE-2884-4747-9479-6E67DBA5E1E8}" srcOrd="0" destOrd="0" presId="urn:microsoft.com/office/officeart/2005/8/layout/hList7"/>
    <dgm:cxn modelId="{28CDA7AD-A492-44F6-95A5-173D33D7E708}" type="presOf" srcId="{BCC9EE3F-9497-4BFA-8872-3C7FFD415A35}" destId="{B10931A3-3543-4835-8608-5B8DD9813E4E}" srcOrd="1" destOrd="0" presId="urn:microsoft.com/office/officeart/2005/8/layout/hList7"/>
    <dgm:cxn modelId="{A66716B1-59EE-4AC7-B724-148226129902}" type="presOf" srcId="{BB50E08C-E776-432A-9E09-353EBA7D938C}" destId="{41D5A57C-6B62-44C9-841B-15DF07FFD868}" srcOrd="1" destOrd="3" presId="urn:microsoft.com/office/officeart/2005/8/layout/hList7"/>
    <dgm:cxn modelId="{824E07B7-2B9A-42E9-9428-65DEE13049B2}" type="presOf" srcId="{130434CE-DF7E-41BD-9F29-1176BD64C853}" destId="{2C35E9C7-A36A-4D20-A9AE-D1CEBC7E8233}" srcOrd="1" destOrd="0" presId="urn:microsoft.com/office/officeart/2005/8/layout/hList7"/>
    <dgm:cxn modelId="{B9140BB8-4F2B-4A85-9CF5-A676F6881467}" srcId="{BCC9EE3F-9497-4BFA-8872-3C7FFD415A35}" destId="{78E826D2-B582-4FCF-818A-447AE9BEC0B9}" srcOrd="2" destOrd="0" parTransId="{72D14FD6-BCA2-4816-8F35-BD89E013DC8A}" sibTransId="{1ACE10E9-51B9-4744-9961-605B279BB2F7}"/>
    <dgm:cxn modelId="{560422BB-9663-4B05-A7F9-7E019658C507}" type="presOf" srcId="{BC9D6234-D959-4DA3-9C98-9C80C0ED3329}" destId="{03C86B9F-96EB-44C2-821F-BFD74689B8D5}" srcOrd="0" destOrd="0" presId="urn:microsoft.com/office/officeart/2005/8/layout/hList7"/>
    <dgm:cxn modelId="{97878ABD-75CF-4A3B-A304-4ABC59D408DC}" type="presOf" srcId="{68FD10BA-55C9-463A-8EFC-C2AE63E13F9F}" destId="{3ECF6CE8-7E27-4844-8B03-7306BF4A16F5}" srcOrd="0" destOrd="1" presId="urn:microsoft.com/office/officeart/2005/8/layout/hList7"/>
    <dgm:cxn modelId="{995150C2-A93B-4D76-A3D6-A70568099F1F}" type="presOf" srcId="{10B3F658-AB65-493A-9A7F-0A9E9B988A83}" destId="{2EA0889F-3F06-4E4D-82BA-54D88941DB73}" srcOrd="0" destOrd="0" presId="urn:microsoft.com/office/officeart/2005/8/layout/hList7"/>
    <dgm:cxn modelId="{44EB3FC8-E70C-4F6B-A0A3-F9E1C92D6B9E}" srcId="{F31F55EC-2016-4BAA-8223-6CDDD044C716}" destId="{A4FA054E-9BAF-4201-8177-B55582DD1650}" srcOrd="1" destOrd="0" parTransId="{B79437CC-82D8-4A46-8191-513612A56891}" sibTransId="{64929C48-D0C4-4686-AFC3-C28F2C909593}"/>
    <dgm:cxn modelId="{A278EBCF-AA72-47E7-A739-06B943762483}" type="presOf" srcId="{471258BB-3C49-4997-9467-9BCA6EEF64EB}" destId="{99A68A07-83A7-4DDD-8233-D9737F6E5269}" srcOrd="0" destOrd="1" presId="urn:microsoft.com/office/officeart/2005/8/layout/hList7"/>
    <dgm:cxn modelId="{70DF6DD0-A86F-4AB0-9630-4D78FB435095}" type="presOf" srcId="{A4FA054E-9BAF-4201-8177-B55582DD1650}" destId="{3A30EDE5-3644-436D-A16A-0CED6A335B55}" srcOrd="1" destOrd="2" presId="urn:microsoft.com/office/officeart/2005/8/layout/hList7"/>
    <dgm:cxn modelId="{0F8A8BD2-DDF3-4169-B88C-236A3B685E2D}" type="presOf" srcId="{F31F55EC-2016-4BAA-8223-6CDDD044C716}" destId="{3ECF6CE8-7E27-4844-8B03-7306BF4A16F5}" srcOrd="0" destOrd="0" presId="urn:microsoft.com/office/officeart/2005/8/layout/hList7"/>
    <dgm:cxn modelId="{0003C1D4-57F9-4B3B-87F0-DE6EBCF5C1A4}" type="presOf" srcId="{B07A707C-108D-405C-ABE5-1262BA78E394}" destId="{2B9F3BC0-9019-4EAC-A558-5D1E8340BAE9}" srcOrd="0" destOrd="0" presId="urn:microsoft.com/office/officeart/2005/8/layout/hList7"/>
    <dgm:cxn modelId="{3E42EED4-7C01-4B0B-97C1-CF2826F41B5D}" type="presOf" srcId="{8C5AE700-E9D8-474B-9F22-9B0FA04FB4AA}" destId="{2C35E9C7-A36A-4D20-A9AE-D1CEBC7E8233}" srcOrd="1" destOrd="2" presId="urn:microsoft.com/office/officeart/2005/8/layout/hList7"/>
    <dgm:cxn modelId="{9F6A72D6-59FB-42DD-816A-E35B49939683}" srcId="{8AD4CDE6-4926-4589-A848-6EFD2ACB4FC7}" destId="{59950DA6-7976-464E-A325-8158A7CADCBB}" srcOrd="1" destOrd="0" parTransId="{31F57D79-5617-46DB-BADA-FA253F73E5CE}" sibTransId="{EC508AC3-64BF-465E-BAE5-A91A8F1E43AB}"/>
    <dgm:cxn modelId="{5AF281D7-3034-4225-A3E0-2930242B6987}" srcId="{B2FB4CC9-B9DC-4DBF-8F9A-2DFEE57D8FBB}" destId="{F31F55EC-2016-4BAA-8223-6CDDD044C716}" srcOrd="0" destOrd="0" parTransId="{8301D3F9-5C19-4D6D-8B8C-62BD2AF9F72D}" sibTransId="{09FF4AED-244B-4C6E-B12B-17BF43398D9B}"/>
    <dgm:cxn modelId="{29D033D8-631D-4204-A020-A663B403A15A}" srcId="{BCC9EE3F-9497-4BFA-8872-3C7FFD415A35}" destId="{6483DF39-B5D3-4747-AB6D-672B91F2EE26}" srcOrd="0" destOrd="0" parTransId="{2FE44C12-65DF-494C-AC7B-AF616C0F1351}" sibTransId="{D9B7C5EE-A71F-4B7C-A300-36208D26A3B0}"/>
    <dgm:cxn modelId="{6A1FC5E1-A874-49FB-B7D2-2147DEAD1E74}" srcId="{130434CE-DF7E-41BD-9F29-1176BD64C853}" destId="{F0B9A6EA-7421-4911-BCD1-D3C944EDBEE5}" srcOrd="0" destOrd="0" parTransId="{A5EEC896-D04A-4634-9D9D-A261E78F4C22}" sibTransId="{A791ADCD-F9F7-4637-B895-900D022DB0AC}"/>
    <dgm:cxn modelId="{8940B8E3-12AC-4F9B-84C2-B8ACB1349EE6}" type="presOf" srcId="{F0B9A6EA-7421-4911-BCD1-D3C944EDBEE5}" destId="{2C35E9C7-A36A-4D20-A9AE-D1CEBC7E8233}" srcOrd="1" destOrd="1" presId="urn:microsoft.com/office/officeart/2005/8/layout/hList7"/>
    <dgm:cxn modelId="{B8C4E4E6-EFD9-4E67-8387-A197219870D5}" type="presOf" srcId="{78E826D2-B582-4FCF-818A-447AE9BEC0B9}" destId="{B10931A3-3543-4835-8608-5B8DD9813E4E}" srcOrd="1" destOrd="3" presId="urn:microsoft.com/office/officeart/2005/8/layout/hList7"/>
    <dgm:cxn modelId="{9EEA83EE-9813-45B9-B8F7-31BC0D398ED6}" type="presOf" srcId="{DBF5B9A8-91B6-4A55-B4CC-A590323F441A}" destId="{3A30EDE5-3644-436D-A16A-0CED6A335B55}" srcOrd="1" destOrd="3" presId="urn:microsoft.com/office/officeart/2005/8/layout/hList7"/>
    <dgm:cxn modelId="{2C9844F0-4120-4878-B3A0-3452288AAE97}" type="presOf" srcId="{78E826D2-B582-4FCF-818A-447AE9BEC0B9}" destId="{C749ED79-687C-4B37-B0A0-1103964CE2FF}" srcOrd="0" destOrd="3" presId="urn:microsoft.com/office/officeart/2005/8/layout/hList7"/>
    <dgm:cxn modelId="{2B4DC5F4-6087-4F2A-8D06-F3A9954F5354}" type="presOf" srcId="{BCC9EE3F-9497-4BFA-8872-3C7FFD415A35}" destId="{C749ED79-687C-4B37-B0A0-1103964CE2FF}" srcOrd="0" destOrd="0" presId="urn:microsoft.com/office/officeart/2005/8/layout/hList7"/>
    <dgm:cxn modelId="{B58B89FA-F530-4432-8D2A-119A97C680BF}" type="presOf" srcId="{8AD4CDE6-4926-4589-A848-6EFD2ACB4FC7}" destId="{41D5A57C-6B62-44C9-841B-15DF07FFD868}" srcOrd="1" destOrd="0" presId="urn:microsoft.com/office/officeart/2005/8/layout/hList7"/>
    <dgm:cxn modelId="{4F5E26FF-0D48-42BA-9AEF-A72209DCC152}" type="presOf" srcId="{6483DF39-B5D3-4747-AB6D-672B91F2EE26}" destId="{B10931A3-3543-4835-8608-5B8DD9813E4E}" srcOrd="1" destOrd="1" presId="urn:microsoft.com/office/officeart/2005/8/layout/hList7"/>
    <dgm:cxn modelId="{69651A37-3096-47E0-8FF4-73D918251431}" type="presParOf" srcId="{DD901BAE-2884-4747-9479-6E67DBA5E1E8}" destId="{F56B0DDC-9883-4B75-B08A-FA9B4F3B6B2D}" srcOrd="0" destOrd="0" presId="urn:microsoft.com/office/officeart/2005/8/layout/hList7"/>
    <dgm:cxn modelId="{E77EE52E-60BD-44BC-9EA1-133E48E71657}" type="presParOf" srcId="{DD901BAE-2884-4747-9479-6E67DBA5E1E8}" destId="{F161B928-E953-4CC8-A80E-AA8E96E2AC25}" srcOrd="1" destOrd="0" presId="urn:microsoft.com/office/officeart/2005/8/layout/hList7"/>
    <dgm:cxn modelId="{5AD8815A-750D-4076-9668-5C16731898C1}" type="presParOf" srcId="{F161B928-E953-4CC8-A80E-AA8E96E2AC25}" destId="{C14330F4-1123-41B5-980E-8C3DF2703F66}" srcOrd="0" destOrd="0" presId="urn:microsoft.com/office/officeart/2005/8/layout/hList7"/>
    <dgm:cxn modelId="{5A1BCCD1-240D-4E83-A811-987A2875A416}" type="presParOf" srcId="{C14330F4-1123-41B5-980E-8C3DF2703F66}" destId="{3ECF6CE8-7E27-4844-8B03-7306BF4A16F5}" srcOrd="0" destOrd="0" presId="urn:microsoft.com/office/officeart/2005/8/layout/hList7"/>
    <dgm:cxn modelId="{621462A1-A279-4D7E-BDCC-8E03D32F6299}" type="presParOf" srcId="{C14330F4-1123-41B5-980E-8C3DF2703F66}" destId="{3A30EDE5-3644-436D-A16A-0CED6A335B55}" srcOrd="1" destOrd="0" presId="urn:microsoft.com/office/officeart/2005/8/layout/hList7"/>
    <dgm:cxn modelId="{326EBADC-3ACB-486A-B1B1-12D64D410FFB}" type="presParOf" srcId="{C14330F4-1123-41B5-980E-8C3DF2703F66}" destId="{C4DAC9DD-4563-457C-B6D4-0CFED59DBAC8}" srcOrd="2" destOrd="0" presId="urn:microsoft.com/office/officeart/2005/8/layout/hList7"/>
    <dgm:cxn modelId="{819B51FB-9E1D-49E5-8A3B-5E7FCBB621AC}" type="presParOf" srcId="{C14330F4-1123-41B5-980E-8C3DF2703F66}" destId="{190BFE8D-2176-4DB6-AEBE-CBF363B80702}" srcOrd="3" destOrd="0" presId="urn:microsoft.com/office/officeart/2005/8/layout/hList7"/>
    <dgm:cxn modelId="{E39CDF75-1256-4DF7-B87E-0A495B8A8EBF}" type="presParOf" srcId="{F161B928-E953-4CC8-A80E-AA8E96E2AC25}" destId="{879764EF-1523-436B-BDC6-71AF2F890854}" srcOrd="1" destOrd="0" presId="urn:microsoft.com/office/officeart/2005/8/layout/hList7"/>
    <dgm:cxn modelId="{62AF2FC3-FBF5-466F-9CC4-AC635D347348}" type="presParOf" srcId="{F161B928-E953-4CC8-A80E-AA8E96E2AC25}" destId="{D5FCA0C3-CF0A-42BB-B92C-42B0B01538F2}" srcOrd="2" destOrd="0" presId="urn:microsoft.com/office/officeart/2005/8/layout/hList7"/>
    <dgm:cxn modelId="{7E2FC8EE-944C-420C-9720-7A7463DE3224}" type="presParOf" srcId="{D5FCA0C3-CF0A-42BB-B92C-42B0B01538F2}" destId="{99A68A07-83A7-4DDD-8233-D9737F6E5269}" srcOrd="0" destOrd="0" presId="urn:microsoft.com/office/officeart/2005/8/layout/hList7"/>
    <dgm:cxn modelId="{D7D93BDE-973F-400F-AA69-35258A44C913}" type="presParOf" srcId="{D5FCA0C3-CF0A-42BB-B92C-42B0B01538F2}" destId="{41D5A57C-6B62-44C9-841B-15DF07FFD868}" srcOrd="1" destOrd="0" presId="urn:microsoft.com/office/officeart/2005/8/layout/hList7"/>
    <dgm:cxn modelId="{DA2931D3-4747-4737-8A66-F1D9C2921A0B}" type="presParOf" srcId="{D5FCA0C3-CF0A-42BB-B92C-42B0B01538F2}" destId="{86FC8047-C152-46A9-B7AF-F6325104EDC7}" srcOrd="2" destOrd="0" presId="urn:microsoft.com/office/officeart/2005/8/layout/hList7"/>
    <dgm:cxn modelId="{A4A8772A-C3E8-4E3D-A9CF-D58062D7BBE5}" type="presParOf" srcId="{D5FCA0C3-CF0A-42BB-B92C-42B0B01538F2}" destId="{16519C5E-1A5A-4C85-8C3A-4FE500E994D2}" srcOrd="3" destOrd="0" presId="urn:microsoft.com/office/officeart/2005/8/layout/hList7"/>
    <dgm:cxn modelId="{7FB1E557-866A-46F7-B94F-AFD078853597}" type="presParOf" srcId="{F161B928-E953-4CC8-A80E-AA8E96E2AC25}" destId="{2EA0889F-3F06-4E4D-82BA-54D88941DB73}" srcOrd="3" destOrd="0" presId="urn:microsoft.com/office/officeart/2005/8/layout/hList7"/>
    <dgm:cxn modelId="{28FA1A50-1930-4C50-9FC6-E50A1183095B}" type="presParOf" srcId="{F161B928-E953-4CC8-A80E-AA8E96E2AC25}" destId="{5AAABB14-54A3-44EE-A9BD-190212668234}" srcOrd="4" destOrd="0" presId="urn:microsoft.com/office/officeart/2005/8/layout/hList7"/>
    <dgm:cxn modelId="{2414EEFB-3469-48BF-AC19-C1F87C5515BA}" type="presParOf" srcId="{5AAABB14-54A3-44EE-A9BD-190212668234}" destId="{C749ED79-687C-4B37-B0A0-1103964CE2FF}" srcOrd="0" destOrd="0" presId="urn:microsoft.com/office/officeart/2005/8/layout/hList7"/>
    <dgm:cxn modelId="{EF5CC760-BDE7-4696-A994-87CA145C5695}" type="presParOf" srcId="{5AAABB14-54A3-44EE-A9BD-190212668234}" destId="{B10931A3-3543-4835-8608-5B8DD9813E4E}" srcOrd="1" destOrd="0" presId="urn:microsoft.com/office/officeart/2005/8/layout/hList7"/>
    <dgm:cxn modelId="{B80C43D3-C6C6-41F1-8AE8-5F9D128BF58E}" type="presParOf" srcId="{5AAABB14-54A3-44EE-A9BD-190212668234}" destId="{719B339F-03CE-40B9-BF26-631EE605BE69}" srcOrd="2" destOrd="0" presId="urn:microsoft.com/office/officeart/2005/8/layout/hList7"/>
    <dgm:cxn modelId="{B947137B-62D7-47D3-BF98-AA91F137CA90}" type="presParOf" srcId="{5AAABB14-54A3-44EE-A9BD-190212668234}" destId="{6541C9DC-F759-4B66-8EF7-735CBFC4563A}" srcOrd="3" destOrd="0" presId="urn:microsoft.com/office/officeart/2005/8/layout/hList7"/>
    <dgm:cxn modelId="{F0348345-E468-4FC9-AF0E-B10C2A119476}" type="presParOf" srcId="{F161B928-E953-4CC8-A80E-AA8E96E2AC25}" destId="{03C86B9F-96EB-44C2-821F-BFD74689B8D5}" srcOrd="5" destOrd="0" presId="urn:microsoft.com/office/officeart/2005/8/layout/hList7"/>
    <dgm:cxn modelId="{26357B64-E321-4251-B87E-5F7B0B0A3BC4}" type="presParOf" srcId="{F161B928-E953-4CC8-A80E-AA8E96E2AC25}" destId="{BDC3798F-FB49-49EB-9D41-04CBFA7EB4C3}" srcOrd="6" destOrd="0" presId="urn:microsoft.com/office/officeart/2005/8/layout/hList7"/>
    <dgm:cxn modelId="{FFCE4361-6F44-4021-91A9-FA63CD093D15}" type="presParOf" srcId="{BDC3798F-FB49-49EB-9D41-04CBFA7EB4C3}" destId="{43570BD6-415A-4DF1-8FAA-B5C9F224D024}" srcOrd="0" destOrd="0" presId="urn:microsoft.com/office/officeart/2005/8/layout/hList7"/>
    <dgm:cxn modelId="{8111786B-E909-48C3-9CDF-F9CBEBDD5F84}" type="presParOf" srcId="{BDC3798F-FB49-49EB-9D41-04CBFA7EB4C3}" destId="{20F12187-F443-4FA5-8904-C0E1C8793E30}" srcOrd="1" destOrd="0" presId="urn:microsoft.com/office/officeart/2005/8/layout/hList7"/>
    <dgm:cxn modelId="{E6DDE14B-B942-49DB-942C-7B8CD70B19B9}" type="presParOf" srcId="{BDC3798F-FB49-49EB-9D41-04CBFA7EB4C3}" destId="{20AA0E1A-EB6B-4EE6-BC0F-9615743A12B6}" srcOrd="2" destOrd="0" presId="urn:microsoft.com/office/officeart/2005/8/layout/hList7"/>
    <dgm:cxn modelId="{320A0F04-F111-409C-A50B-0C0B85C31D07}" type="presParOf" srcId="{BDC3798F-FB49-49EB-9D41-04CBFA7EB4C3}" destId="{52661A4B-2A3C-451E-8C2D-C6C9FE8F8443}" srcOrd="3" destOrd="0" presId="urn:microsoft.com/office/officeart/2005/8/layout/hList7"/>
    <dgm:cxn modelId="{1857FA0D-FD8D-441D-949F-F1077F281030}" type="presParOf" srcId="{F161B928-E953-4CC8-A80E-AA8E96E2AC25}" destId="{2B9F3BC0-9019-4EAC-A558-5D1E8340BAE9}" srcOrd="7" destOrd="0" presId="urn:microsoft.com/office/officeart/2005/8/layout/hList7"/>
    <dgm:cxn modelId="{0FDD23AA-4A46-43BE-8498-9E0F46E22365}" type="presParOf" srcId="{F161B928-E953-4CC8-A80E-AA8E96E2AC25}" destId="{68C8B382-E047-48DB-8C69-D23420F69748}" srcOrd="8" destOrd="0" presId="urn:microsoft.com/office/officeart/2005/8/layout/hList7"/>
    <dgm:cxn modelId="{A5F6CCCC-9AA3-4D81-A135-84DD8F350EE7}" type="presParOf" srcId="{68C8B382-E047-48DB-8C69-D23420F69748}" destId="{8BD75262-6522-4F58-95A0-A8FC996B233B}" srcOrd="0" destOrd="0" presId="urn:microsoft.com/office/officeart/2005/8/layout/hList7"/>
    <dgm:cxn modelId="{80A06FBE-E06F-44D4-B9B4-88E673800988}" type="presParOf" srcId="{68C8B382-E047-48DB-8C69-D23420F69748}" destId="{2C35E9C7-A36A-4D20-A9AE-D1CEBC7E8233}" srcOrd="1" destOrd="0" presId="urn:microsoft.com/office/officeart/2005/8/layout/hList7"/>
    <dgm:cxn modelId="{0F20F59F-5E66-433B-85C5-F55C0BB911D3}" type="presParOf" srcId="{68C8B382-E047-48DB-8C69-D23420F69748}" destId="{0069A865-76B7-4EE5-82F0-3ED5546A7835}" srcOrd="2" destOrd="0" presId="urn:microsoft.com/office/officeart/2005/8/layout/hList7"/>
    <dgm:cxn modelId="{02A99267-794B-4622-A3C2-A424585B7816}" type="presParOf" srcId="{68C8B382-E047-48DB-8C69-D23420F69748}" destId="{F5D911DB-7184-4533-8173-DEB9C1B1A5E6}"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2FB4CC9-B9DC-4DBF-8F9A-2DFEE57D8FBB}" type="doc">
      <dgm:prSet loTypeId="urn:microsoft.com/office/officeart/2005/8/layout/hList7" loCatId="process" qsTypeId="urn:microsoft.com/office/officeart/2005/8/quickstyle/simple1" qsCatId="simple" csTypeId="urn:microsoft.com/office/officeart/2005/8/colors/accent1_2" csCatId="accent1" phldr="1"/>
      <dgm:spPr/>
      <dgm:t>
        <a:bodyPr/>
        <a:lstStyle/>
        <a:p>
          <a:endParaRPr lang="en-US"/>
        </a:p>
      </dgm:t>
    </dgm:pt>
    <dgm:pt modelId="{F31F55EC-2016-4BAA-8223-6CDDD044C716}">
      <dgm:prSet custT="1"/>
      <dgm:spPr>
        <a:solidFill>
          <a:schemeClr val="accent2"/>
        </a:solidFill>
      </dgm:spPr>
      <dgm:t>
        <a:bodyPr/>
        <a:lstStyle/>
        <a:p>
          <a:r>
            <a:rPr lang="en-US" sz="1800" baseline="0"/>
            <a:t>Business</a:t>
          </a:r>
          <a:endParaRPr lang="en-US" sz="1800"/>
        </a:p>
      </dgm:t>
    </dgm:pt>
    <dgm:pt modelId="{8301D3F9-5C19-4D6D-8B8C-62BD2AF9F72D}" type="parTrans" cxnId="{5AF281D7-3034-4225-A3E0-2930242B6987}">
      <dgm:prSet/>
      <dgm:spPr/>
      <dgm:t>
        <a:bodyPr/>
        <a:lstStyle/>
        <a:p>
          <a:endParaRPr lang="en-US"/>
        </a:p>
      </dgm:t>
    </dgm:pt>
    <dgm:pt modelId="{09FF4AED-244B-4C6E-B12B-17BF43398D9B}" type="sibTrans" cxnId="{5AF281D7-3034-4225-A3E0-2930242B6987}">
      <dgm:prSet/>
      <dgm:spPr/>
      <dgm:t>
        <a:bodyPr/>
        <a:lstStyle/>
        <a:p>
          <a:endParaRPr lang="en-US"/>
        </a:p>
      </dgm:t>
    </dgm:pt>
    <dgm:pt modelId="{68FD10BA-55C9-463A-8EFC-C2AE63E13F9F}">
      <dgm:prSet custT="1"/>
      <dgm:spPr>
        <a:solidFill>
          <a:schemeClr val="accent2"/>
        </a:solidFill>
      </dgm:spPr>
      <dgm:t>
        <a:bodyPr/>
        <a:lstStyle/>
        <a:p>
          <a:r>
            <a:rPr lang="en-US" sz="1400" baseline="0"/>
            <a:t>Opportunities for moving to the cloud</a:t>
          </a:r>
          <a:endParaRPr lang="en-US" sz="1400"/>
        </a:p>
      </dgm:t>
    </dgm:pt>
    <dgm:pt modelId="{A68C7725-7EAB-49A8-B9E5-DD8B8A698B80}" type="parTrans" cxnId="{7A17C139-303D-43B5-BD7E-550D82758AD2}">
      <dgm:prSet/>
      <dgm:spPr/>
      <dgm:t>
        <a:bodyPr/>
        <a:lstStyle/>
        <a:p>
          <a:endParaRPr lang="en-US"/>
        </a:p>
      </dgm:t>
    </dgm:pt>
    <dgm:pt modelId="{B6033C67-FCD5-4FC9-9453-31CA71F014D9}" type="sibTrans" cxnId="{7A17C139-303D-43B5-BD7E-550D82758AD2}">
      <dgm:prSet/>
      <dgm:spPr/>
      <dgm:t>
        <a:bodyPr/>
        <a:lstStyle/>
        <a:p>
          <a:endParaRPr lang="en-US"/>
        </a:p>
      </dgm:t>
    </dgm:pt>
    <dgm:pt modelId="{8AD4CDE6-4926-4589-A848-6EFD2ACB4FC7}">
      <dgm:prSet custT="1"/>
      <dgm:spPr>
        <a:solidFill>
          <a:schemeClr val="accent2"/>
        </a:solidFill>
      </dgm:spPr>
      <dgm:t>
        <a:bodyPr/>
        <a:lstStyle/>
        <a:p>
          <a:r>
            <a:rPr lang="en-US" sz="1800" baseline="0"/>
            <a:t>Security</a:t>
          </a:r>
          <a:endParaRPr lang="en-US" sz="1800"/>
        </a:p>
      </dgm:t>
    </dgm:pt>
    <dgm:pt modelId="{8DB01650-8379-4BA1-8C94-90E624270087}" type="parTrans" cxnId="{2B7B536D-304E-4EAF-89EE-464071BA9D53}">
      <dgm:prSet/>
      <dgm:spPr/>
      <dgm:t>
        <a:bodyPr/>
        <a:lstStyle/>
        <a:p>
          <a:endParaRPr lang="en-US"/>
        </a:p>
      </dgm:t>
    </dgm:pt>
    <dgm:pt modelId="{10B3F658-AB65-493A-9A7F-0A9E9B988A83}" type="sibTrans" cxnId="{2B7B536D-304E-4EAF-89EE-464071BA9D53}">
      <dgm:prSet/>
      <dgm:spPr/>
      <dgm:t>
        <a:bodyPr/>
        <a:lstStyle/>
        <a:p>
          <a:endParaRPr lang="en-US"/>
        </a:p>
      </dgm:t>
    </dgm:pt>
    <dgm:pt modelId="{471258BB-3C49-4997-9467-9BCA6EEF64EB}">
      <dgm:prSet custT="1"/>
      <dgm:spPr>
        <a:solidFill>
          <a:schemeClr val="accent2"/>
        </a:solidFill>
      </dgm:spPr>
      <dgm:t>
        <a:bodyPr/>
        <a:lstStyle/>
        <a:p>
          <a:r>
            <a:rPr lang="en-US" sz="1400" baseline="0"/>
            <a:t>Security Hygiene</a:t>
          </a:r>
          <a:endParaRPr lang="en-US" sz="1400"/>
        </a:p>
      </dgm:t>
    </dgm:pt>
    <dgm:pt modelId="{EB0160DD-FFE2-4F25-BABD-A2EF0BFDCE40}" type="parTrans" cxnId="{A9C56E71-210B-49CE-B194-AF772FEF2224}">
      <dgm:prSet/>
      <dgm:spPr/>
      <dgm:t>
        <a:bodyPr/>
        <a:lstStyle/>
        <a:p>
          <a:endParaRPr lang="en-US"/>
        </a:p>
      </dgm:t>
    </dgm:pt>
    <dgm:pt modelId="{A76E16D6-0B9A-4D8D-877E-B587E3E1DD5B}" type="sibTrans" cxnId="{A9C56E71-210B-49CE-B194-AF772FEF2224}">
      <dgm:prSet/>
      <dgm:spPr/>
      <dgm:t>
        <a:bodyPr/>
        <a:lstStyle/>
        <a:p>
          <a:endParaRPr lang="en-US"/>
        </a:p>
      </dgm:t>
    </dgm:pt>
    <dgm:pt modelId="{BB50E08C-E776-432A-9E09-353EBA7D938C}">
      <dgm:prSet custT="1"/>
      <dgm:spPr>
        <a:solidFill>
          <a:schemeClr val="accent2"/>
        </a:solidFill>
      </dgm:spPr>
      <dgm:t>
        <a:bodyPr/>
        <a:lstStyle/>
        <a:p>
          <a:r>
            <a:rPr lang="en-US" sz="1400" baseline="0"/>
            <a:t>Network strategy</a:t>
          </a:r>
          <a:endParaRPr lang="en-US" sz="1400"/>
        </a:p>
      </dgm:t>
    </dgm:pt>
    <dgm:pt modelId="{09EC23D3-A070-465D-A015-A2ABB1E2B7BB}" type="parTrans" cxnId="{18F63213-015A-447A-84E2-E0BE13D1C78F}">
      <dgm:prSet/>
      <dgm:spPr/>
      <dgm:t>
        <a:bodyPr/>
        <a:lstStyle/>
        <a:p>
          <a:endParaRPr lang="en-US"/>
        </a:p>
      </dgm:t>
    </dgm:pt>
    <dgm:pt modelId="{9CBCC4F2-8671-4E16-9B81-1CCEF80776E9}" type="sibTrans" cxnId="{18F63213-015A-447A-84E2-E0BE13D1C78F}">
      <dgm:prSet/>
      <dgm:spPr/>
      <dgm:t>
        <a:bodyPr/>
        <a:lstStyle/>
        <a:p>
          <a:endParaRPr lang="en-US"/>
        </a:p>
      </dgm:t>
    </dgm:pt>
    <dgm:pt modelId="{BCC9EE3F-9497-4BFA-8872-3C7FFD415A35}">
      <dgm:prSet custT="1"/>
      <dgm:spPr>
        <a:solidFill>
          <a:schemeClr val="accent2"/>
        </a:solidFill>
      </dgm:spPr>
      <dgm:t>
        <a:bodyPr/>
        <a:lstStyle/>
        <a:p>
          <a:r>
            <a:rPr lang="en-US" sz="1800" baseline="0"/>
            <a:t>Resiliency</a:t>
          </a:r>
          <a:endParaRPr lang="en-US" sz="1800"/>
        </a:p>
      </dgm:t>
    </dgm:pt>
    <dgm:pt modelId="{795B7047-75A2-4D2D-A0B1-8F269402532F}" type="parTrans" cxnId="{1CD37140-B6DD-4FF4-AEC2-076B737C4028}">
      <dgm:prSet/>
      <dgm:spPr/>
      <dgm:t>
        <a:bodyPr/>
        <a:lstStyle/>
        <a:p>
          <a:endParaRPr lang="en-US"/>
        </a:p>
      </dgm:t>
    </dgm:pt>
    <dgm:pt modelId="{BC9D6234-D959-4DA3-9C98-9C80C0ED3329}" type="sibTrans" cxnId="{1CD37140-B6DD-4FF4-AEC2-076B737C4028}">
      <dgm:prSet/>
      <dgm:spPr/>
      <dgm:t>
        <a:bodyPr/>
        <a:lstStyle/>
        <a:p>
          <a:endParaRPr lang="en-US"/>
        </a:p>
      </dgm:t>
    </dgm:pt>
    <dgm:pt modelId="{6483DF39-B5D3-4747-AB6D-672B91F2EE26}">
      <dgm:prSet custT="1"/>
      <dgm:spPr>
        <a:solidFill>
          <a:schemeClr val="accent2"/>
        </a:solidFill>
      </dgm:spPr>
      <dgm:t>
        <a:bodyPr/>
        <a:lstStyle/>
        <a:p>
          <a:r>
            <a:rPr lang="en-US" sz="1400" baseline="0"/>
            <a:t>Application architecture</a:t>
          </a:r>
          <a:endParaRPr lang="en-US" sz="1400"/>
        </a:p>
      </dgm:t>
    </dgm:pt>
    <dgm:pt modelId="{2FE44C12-65DF-494C-AC7B-AF616C0F1351}" type="parTrans" cxnId="{29D033D8-631D-4204-A020-A663B403A15A}">
      <dgm:prSet/>
      <dgm:spPr/>
      <dgm:t>
        <a:bodyPr/>
        <a:lstStyle/>
        <a:p>
          <a:endParaRPr lang="en-US"/>
        </a:p>
      </dgm:t>
    </dgm:pt>
    <dgm:pt modelId="{D9B7C5EE-A71F-4B7C-A300-36208D26A3B0}" type="sibTrans" cxnId="{29D033D8-631D-4204-A020-A663B403A15A}">
      <dgm:prSet/>
      <dgm:spPr/>
      <dgm:t>
        <a:bodyPr/>
        <a:lstStyle/>
        <a:p>
          <a:endParaRPr lang="en-US"/>
        </a:p>
      </dgm:t>
    </dgm:pt>
    <dgm:pt modelId="{F2E53447-E99D-4097-8015-69FF38A2A5E7}">
      <dgm:prSet custT="1"/>
      <dgm:spPr>
        <a:solidFill>
          <a:schemeClr val="accent2"/>
        </a:solidFill>
      </dgm:spPr>
      <dgm:t>
        <a:bodyPr/>
        <a:lstStyle/>
        <a:p>
          <a:r>
            <a:rPr lang="en-US" sz="1800" baseline="0"/>
            <a:t>Operations</a:t>
          </a:r>
          <a:endParaRPr lang="en-US" sz="1800"/>
        </a:p>
      </dgm:t>
    </dgm:pt>
    <dgm:pt modelId="{9CC8977B-72AC-4328-8E52-407CACBD3D14}" type="parTrans" cxnId="{F161D41E-ADF6-47B6-BA0D-28FA0AFF9E3A}">
      <dgm:prSet/>
      <dgm:spPr/>
      <dgm:t>
        <a:bodyPr/>
        <a:lstStyle/>
        <a:p>
          <a:endParaRPr lang="en-US"/>
        </a:p>
      </dgm:t>
    </dgm:pt>
    <dgm:pt modelId="{B07A707C-108D-405C-ABE5-1262BA78E394}" type="sibTrans" cxnId="{F161D41E-ADF6-47B6-BA0D-28FA0AFF9E3A}">
      <dgm:prSet/>
      <dgm:spPr/>
      <dgm:t>
        <a:bodyPr/>
        <a:lstStyle/>
        <a:p>
          <a:endParaRPr lang="en-US"/>
        </a:p>
      </dgm:t>
    </dgm:pt>
    <dgm:pt modelId="{EE41367C-DA34-4A8C-A4D2-C32906D2CBBE}">
      <dgm:prSet custT="1"/>
      <dgm:spPr>
        <a:solidFill>
          <a:schemeClr val="accent2"/>
        </a:solidFill>
      </dgm:spPr>
      <dgm:t>
        <a:bodyPr/>
        <a:lstStyle/>
        <a:p>
          <a:r>
            <a:rPr lang="en-US" sz="1400" baseline="0"/>
            <a:t>Organizing resources</a:t>
          </a:r>
          <a:endParaRPr lang="en-US" sz="1400"/>
        </a:p>
      </dgm:t>
    </dgm:pt>
    <dgm:pt modelId="{8B96263E-EA19-4745-9FAB-270178A824F8}" type="parTrans" cxnId="{D6291459-C379-4DCE-BE78-C7D2AA9736BF}">
      <dgm:prSet/>
      <dgm:spPr/>
      <dgm:t>
        <a:bodyPr/>
        <a:lstStyle/>
        <a:p>
          <a:endParaRPr lang="en-US"/>
        </a:p>
      </dgm:t>
    </dgm:pt>
    <dgm:pt modelId="{4024186E-7878-4283-8BAD-A63CAFF5B807}" type="sibTrans" cxnId="{D6291459-C379-4DCE-BE78-C7D2AA9736BF}">
      <dgm:prSet/>
      <dgm:spPr/>
      <dgm:t>
        <a:bodyPr/>
        <a:lstStyle/>
        <a:p>
          <a:endParaRPr lang="en-US"/>
        </a:p>
      </dgm:t>
    </dgm:pt>
    <dgm:pt modelId="{130434CE-DF7E-41BD-9F29-1176BD64C853}">
      <dgm:prSet custT="1"/>
      <dgm:spPr>
        <a:solidFill>
          <a:schemeClr val="accent2"/>
        </a:solidFill>
      </dgm:spPr>
      <dgm:t>
        <a:bodyPr/>
        <a:lstStyle/>
        <a:p>
          <a:r>
            <a:rPr lang="en-US" sz="1800" baseline="0"/>
            <a:t>Automation</a:t>
          </a:r>
          <a:endParaRPr lang="en-US" sz="1800"/>
        </a:p>
      </dgm:t>
    </dgm:pt>
    <dgm:pt modelId="{2D51050D-B5C8-4D60-9501-AC0CF3C99040}" type="parTrans" cxnId="{AC5D7035-B164-457D-BED4-4A6C128C351E}">
      <dgm:prSet/>
      <dgm:spPr/>
      <dgm:t>
        <a:bodyPr/>
        <a:lstStyle/>
        <a:p>
          <a:endParaRPr lang="en-US"/>
        </a:p>
      </dgm:t>
    </dgm:pt>
    <dgm:pt modelId="{5AB38D3B-DC4D-4AEF-833D-CCAFD234326E}" type="sibTrans" cxnId="{AC5D7035-B164-457D-BED4-4A6C128C351E}">
      <dgm:prSet/>
      <dgm:spPr/>
      <dgm:t>
        <a:bodyPr/>
        <a:lstStyle/>
        <a:p>
          <a:endParaRPr lang="en-US"/>
        </a:p>
      </dgm:t>
    </dgm:pt>
    <dgm:pt modelId="{F0B9A6EA-7421-4911-BCD1-D3C944EDBEE5}">
      <dgm:prSet custT="1"/>
      <dgm:spPr>
        <a:solidFill>
          <a:schemeClr val="accent2"/>
        </a:solidFill>
      </dgm:spPr>
      <dgm:t>
        <a:bodyPr/>
        <a:lstStyle/>
        <a:p>
          <a:r>
            <a:rPr lang="en-US" sz="1400" baseline="0"/>
            <a:t>Automation capabilities</a:t>
          </a:r>
          <a:endParaRPr lang="en-US" sz="1400"/>
        </a:p>
      </dgm:t>
    </dgm:pt>
    <dgm:pt modelId="{A5EEC896-D04A-4634-9D9D-A261E78F4C22}" type="parTrans" cxnId="{6A1FC5E1-A874-49FB-B7D2-2147DEAD1E74}">
      <dgm:prSet/>
      <dgm:spPr/>
      <dgm:t>
        <a:bodyPr/>
        <a:lstStyle/>
        <a:p>
          <a:endParaRPr lang="en-US"/>
        </a:p>
      </dgm:t>
    </dgm:pt>
    <dgm:pt modelId="{A791ADCD-F9F7-4637-B895-900D022DB0AC}" type="sibTrans" cxnId="{6A1FC5E1-A874-49FB-B7D2-2147DEAD1E74}">
      <dgm:prSet/>
      <dgm:spPr/>
      <dgm:t>
        <a:bodyPr/>
        <a:lstStyle/>
        <a:p>
          <a:endParaRPr lang="en-US"/>
        </a:p>
      </dgm:t>
    </dgm:pt>
    <dgm:pt modelId="{A4FA054E-9BAF-4201-8177-B55582DD1650}">
      <dgm:prSet custT="1"/>
      <dgm:spPr>
        <a:solidFill>
          <a:schemeClr val="accent2"/>
        </a:solidFill>
      </dgm:spPr>
      <dgm:t>
        <a:bodyPr/>
        <a:lstStyle/>
        <a:p>
          <a:r>
            <a:rPr lang="en-US" sz="1400"/>
            <a:t>People strategy</a:t>
          </a:r>
        </a:p>
      </dgm:t>
    </dgm:pt>
    <dgm:pt modelId="{B79437CC-82D8-4A46-8191-513612A56891}" type="parTrans" cxnId="{44EB3FC8-E70C-4F6B-A0A3-F9E1C92D6B9E}">
      <dgm:prSet/>
      <dgm:spPr/>
    </dgm:pt>
    <dgm:pt modelId="{64929C48-D0C4-4686-AFC3-C28F2C909593}" type="sibTrans" cxnId="{44EB3FC8-E70C-4F6B-A0A3-F9E1C92D6B9E}">
      <dgm:prSet/>
      <dgm:spPr/>
    </dgm:pt>
    <dgm:pt modelId="{DBF5B9A8-91B6-4A55-B4CC-A590323F441A}">
      <dgm:prSet custT="1"/>
      <dgm:spPr>
        <a:solidFill>
          <a:schemeClr val="accent2"/>
        </a:solidFill>
      </dgm:spPr>
      <dgm:t>
        <a:bodyPr/>
        <a:lstStyle/>
        <a:p>
          <a:r>
            <a:rPr lang="en-US" sz="1400"/>
            <a:t>Governance, Risk and Compliance</a:t>
          </a:r>
        </a:p>
      </dgm:t>
    </dgm:pt>
    <dgm:pt modelId="{D2363631-2D17-4FF7-827F-D93ABC6EF4B4}" type="parTrans" cxnId="{695F7234-5BFB-4149-9475-3103F12558EC}">
      <dgm:prSet/>
      <dgm:spPr/>
    </dgm:pt>
    <dgm:pt modelId="{5909C6AA-693C-41BA-A2F7-5D532C9F7961}" type="sibTrans" cxnId="{695F7234-5BFB-4149-9475-3103F12558EC}">
      <dgm:prSet/>
      <dgm:spPr/>
    </dgm:pt>
    <dgm:pt modelId="{FC6E58F4-DA40-4681-BE56-22F7756C3F82}">
      <dgm:prSet custT="1"/>
      <dgm:spPr>
        <a:solidFill>
          <a:schemeClr val="accent2"/>
        </a:solidFill>
      </dgm:spPr>
      <dgm:t>
        <a:bodyPr/>
        <a:lstStyle/>
        <a:p>
          <a:r>
            <a:rPr lang="en-US" sz="1400"/>
            <a:t>Cloud design patterns</a:t>
          </a:r>
        </a:p>
      </dgm:t>
    </dgm:pt>
    <dgm:pt modelId="{BB1FFF13-B04C-4422-9B32-7C65D7A424B4}" type="parTrans" cxnId="{659BB499-2CE3-4AF0-8A0E-2CB859A8BD9B}">
      <dgm:prSet/>
      <dgm:spPr/>
    </dgm:pt>
    <dgm:pt modelId="{12FDBC83-4CD2-4501-BBDE-8181EF39F9BD}" type="sibTrans" cxnId="{659BB499-2CE3-4AF0-8A0E-2CB859A8BD9B}">
      <dgm:prSet/>
      <dgm:spPr/>
    </dgm:pt>
    <dgm:pt modelId="{78E826D2-B582-4FCF-818A-447AE9BEC0B9}">
      <dgm:prSet custT="1"/>
      <dgm:spPr>
        <a:solidFill>
          <a:schemeClr val="accent2"/>
        </a:solidFill>
      </dgm:spPr>
      <dgm:t>
        <a:bodyPr/>
        <a:lstStyle/>
        <a:p>
          <a:r>
            <a:rPr lang="en-US" sz="1400"/>
            <a:t>Azure services</a:t>
          </a:r>
        </a:p>
      </dgm:t>
    </dgm:pt>
    <dgm:pt modelId="{72D14FD6-BCA2-4816-8F35-BD89E013DC8A}" type="parTrans" cxnId="{B9140BB8-4F2B-4A85-9CF5-A676F6881467}">
      <dgm:prSet/>
      <dgm:spPr/>
    </dgm:pt>
    <dgm:pt modelId="{1ACE10E9-51B9-4744-9961-605B279BB2F7}" type="sibTrans" cxnId="{B9140BB8-4F2B-4A85-9CF5-A676F6881467}">
      <dgm:prSet/>
      <dgm:spPr/>
    </dgm:pt>
    <dgm:pt modelId="{EFBA96D1-0E37-4CB3-BFC1-D111B55D6A8F}">
      <dgm:prSet custT="1"/>
      <dgm:spPr>
        <a:solidFill>
          <a:schemeClr val="accent2"/>
        </a:solidFill>
      </dgm:spPr>
      <dgm:t>
        <a:bodyPr/>
        <a:lstStyle/>
        <a:p>
          <a:r>
            <a:rPr lang="en-US" sz="1400"/>
            <a:t>Cost management</a:t>
          </a:r>
        </a:p>
      </dgm:t>
    </dgm:pt>
    <dgm:pt modelId="{06678D71-B8CF-4780-9F5F-1E201037C315}" type="parTrans" cxnId="{B51BB711-B117-423E-A07C-062CD98C4537}">
      <dgm:prSet/>
      <dgm:spPr/>
    </dgm:pt>
    <dgm:pt modelId="{AADA0D03-E23D-4CAB-8C73-E20AF4DEF955}" type="sibTrans" cxnId="{B51BB711-B117-423E-A07C-062CD98C4537}">
      <dgm:prSet/>
      <dgm:spPr/>
    </dgm:pt>
    <dgm:pt modelId="{D065A48A-3CF3-4ADD-93CF-3CFAB1470910}">
      <dgm:prSet custT="1"/>
      <dgm:spPr>
        <a:solidFill>
          <a:schemeClr val="accent2"/>
        </a:solidFill>
      </dgm:spPr>
      <dgm:t>
        <a:bodyPr/>
        <a:lstStyle/>
        <a:p>
          <a:r>
            <a:rPr lang="en-US" sz="1400"/>
            <a:t>Monitoring and management strategy</a:t>
          </a:r>
        </a:p>
      </dgm:t>
    </dgm:pt>
    <dgm:pt modelId="{027BEA66-9DE6-4150-9555-F177BAFE1C6F}" type="parTrans" cxnId="{FD36261E-E781-426D-BCC1-C7AED4FC856A}">
      <dgm:prSet/>
      <dgm:spPr/>
    </dgm:pt>
    <dgm:pt modelId="{7B58B6AB-EAE5-40A6-95BB-08FF2DA16185}" type="sibTrans" cxnId="{FD36261E-E781-426D-BCC1-C7AED4FC856A}">
      <dgm:prSet/>
      <dgm:spPr/>
    </dgm:pt>
    <dgm:pt modelId="{8C5AE700-E9D8-474B-9F22-9B0FA04FB4AA}">
      <dgm:prSet custT="1"/>
      <dgm:spPr>
        <a:solidFill>
          <a:schemeClr val="accent2"/>
        </a:solidFill>
      </dgm:spPr>
      <dgm:t>
        <a:bodyPr/>
        <a:lstStyle/>
        <a:p>
          <a:r>
            <a:rPr lang="en-US" sz="1400"/>
            <a:t>Automation opportunities</a:t>
          </a:r>
        </a:p>
      </dgm:t>
    </dgm:pt>
    <dgm:pt modelId="{E9BB569D-73AA-49CE-BCBE-CC4EC7BC9066}" type="parTrans" cxnId="{BCE52017-AD79-4D89-A0B0-8CA0704887D2}">
      <dgm:prSet/>
      <dgm:spPr/>
    </dgm:pt>
    <dgm:pt modelId="{5A3A30D9-AA5E-4F18-808F-23BD6C9B4F98}" type="sibTrans" cxnId="{BCE52017-AD79-4D89-A0B0-8CA0704887D2}">
      <dgm:prSet/>
      <dgm:spPr/>
    </dgm:pt>
    <dgm:pt modelId="{59950DA6-7976-464E-A325-8158A7CADCBB}">
      <dgm:prSet custT="1"/>
      <dgm:spPr>
        <a:solidFill>
          <a:schemeClr val="accent2"/>
        </a:solidFill>
      </dgm:spPr>
      <dgm:t>
        <a:bodyPr/>
        <a:lstStyle/>
        <a:p>
          <a:r>
            <a:rPr lang="en-US" sz="1400" baseline="0"/>
            <a:t>Identity and access control</a:t>
          </a:r>
          <a:endParaRPr lang="en-US" sz="1400"/>
        </a:p>
      </dgm:t>
    </dgm:pt>
    <dgm:pt modelId="{31F57D79-5617-46DB-BADA-FA253F73E5CE}" type="parTrans" cxnId="{9F6A72D6-59FB-42DD-816A-E35B49939683}">
      <dgm:prSet/>
      <dgm:spPr/>
    </dgm:pt>
    <dgm:pt modelId="{EC508AC3-64BF-465E-BAE5-A91A8F1E43AB}" type="sibTrans" cxnId="{9F6A72D6-59FB-42DD-816A-E35B49939683}">
      <dgm:prSet/>
      <dgm:spPr/>
    </dgm:pt>
    <dgm:pt modelId="{DD901BAE-2884-4747-9479-6E67DBA5E1E8}" type="pres">
      <dgm:prSet presAssocID="{B2FB4CC9-B9DC-4DBF-8F9A-2DFEE57D8FBB}" presName="Name0" presStyleCnt="0">
        <dgm:presLayoutVars>
          <dgm:dir/>
          <dgm:resizeHandles val="exact"/>
        </dgm:presLayoutVars>
      </dgm:prSet>
      <dgm:spPr/>
    </dgm:pt>
    <dgm:pt modelId="{F56B0DDC-9883-4B75-B08A-FA9B4F3B6B2D}" type="pres">
      <dgm:prSet presAssocID="{B2FB4CC9-B9DC-4DBF-8F9A-2DFEE57D8FBB}" presName="fgShape" presStyleLbl="fgShp" presStyleIdx="0" presStyleCnt="1" custLinFactNeighborY="14141"/>
      <dgm:spPr>
        <a:solidFill>
          <a:schemeClr val="tx2"/>
        </a:solidFill>
        <a:ln w="25400">
          <a:solidFill>
            <a:schemeClr val="bg1"/>
          </a:solidFill>
        </a:ln>
      </dgm:spPr>
    </dgm:pt>
    <dgm:pt modelId="{F161B928-E953-4CC8-A80E-AA8E96E2AC25}" type="pres">
      <dgm:prSet presAssocID="{B2FB4CC9-B9DC-4DBF-8F9A-2DFEE57D8FBB}" presName="linComp" presStyleCnt="0"/>
      <dgm:spPr/>
    </dgm:pt>
    <dgm:pt modelId="{C14330F4-1123-41B5-980E-8C3DF2703F66}" type="pres">
      <dgm:prSet presAssocID="{F31F55EC-2016-4BAA-8223-6CDDD044C716}" presName="compNode" presStyleCnt="0"/>
      <dgm:spPr/>
    </dgm:pt>
    <dgm:pt modelId="{3ECF6CE8-7E27-4844-8B03-7306BF4A16F5}" type="pres">
      <dgm:prSet presAssocID="{F31F55EC-2016-4BAA-8223-6CDDD044C716}" presName="bkgdShape" presStyleLbl="node1" presStyleIdx="0" presStyleCnt="5"/>
      <dgm:spPr/>
    </dgm:pt>
    <dgm:pt modelId="{3A30EDE5-3644-436D-A16A-0CED6A335B55}" type="pres">
      <dgm:prSet presAssocID="{F31F55EC-2016-4BAA-8223-6CDDD044C716}" presName="nodeTx" presStyleLbl="node1" presStyleIdx="0" presStyleCnt="5">
        <dgm:presLayoutVars>
          <dgm:bulletEnabled val="1"/>
        </dgm:presLayoutVars>
      </dgm:prSet>
      <dgm:spPr/>
    </dgm:pt>
    <dgm:pt modelId="{C4DAC9DD-4563-457C-B6D4-0CFED59DBAC8}" type="pres">
      <dgm:prSet presAssocID="{F31F55EC-2016-4BAA-8223-6CDDD044C716}" presName="invisiNode" presStyleLbl="node1" presStyleIdx="0" presStyleCnt="5"/>
      <dgm:spPr/>
    </dgm:pt>
    <dgm:pt modelId="{190BFE8D-2176-4DB6-AEBE-CBF363B80702}" type="pres">
      <dgm:prSet presAssocID="{F31F55EC-2016-4BAA-8223-6CDDD044C716}" presName="imagNode" presStyleLbl="fgImgPlace1" presStyleIdx="0" presStyleCnt="5"/>
      <dgm:spPr>
        <a:solidFill>
          <a:schemeClr val="bg1"/>
        </a:solidFill>
      </dgm:spPr>
    </dgm:pt>
    <dgm:pt modelId="{879764EF-1523-436B-BDC6-71AF2F890854}" type="pres">
      <dgm:prSet presAssocID="{09FF4AED-244B-4C6E-B12B-17BF43398D9B}" presName="sibTrans" presStyleLbl="sibTrans2D1" presStyleIdx="0" presStyleCnt="0"/>
      <dgm:spPr/>
    </dgm:pt>
    <dgm:pt modelId="{D5FCA0C3-CF0A-42BB-B92C-42B0B01538F2}" type="pres">
      <dgm:prSet presAssocID="{8AD4CDE6-4926-4589-A848-6EFD2ACB4FC7}" presName="compNode" presStyleCnt="0"/>
      <dgm:spPr/>
    </dgm:pt>
    <dgm:pt modelId="{99A68A07-83A7-4DDD-8233-D9737F6E5269}" type="pres">
      <dgm:prSet presAssocID="{8AD4CDE6-4926-4589-A848-6EFD2ACB4FC7}" presName="bkgdShape" presStyleLbl="node1" presStyleIdx="1" presStyleCnt="5"/>
      <dgm:spPr/>
    </dgm:pt>
    <dgm:pt modelId="{41D5A57C-6B62-44C9-841B-15DF07FFD868}" type="pres">
      <dgm:prSet presAssocID="{8AD4CDE6-4926-4589-A848-6EFD2ACB4FC7}" presName="nodeTx" presStyleLbl="node1" presStyleIdx="1" presStyleCnt="5">
        <dgm:presLayoutVars>
          <dgm:bulletEnabled val="1"/>
        </dgm:presLayoutVars>
      </dgm:prSet>
      <dgm:spPr/>
    </dgm:pt>
    <dgm:pt modelId="{86FC8047-C152-46A9-B7AF-F6325104EDC7}" type="pres">
      <dgm:prSet presAssocID="{8AD4CDE6-4926-4589-A848-6EFD2ACB4FC7}" presName="invisiNode" presStyleLbl="node1" presStyleIdx="1" presStyleCnt="5"/>
      <dgm:spPr/>
    </dgm:pt>
    <dgm:pt modelId="{16519C5E-1A5A-4C85-8C3A-4FE500E994D2}" type="pres">
      <dgm:prSet presAssocID="{8AD4CDE6-4926-4589-A848-6EFD2ACB4FC7}" presName="imagNode" presStyleLbl="fgImgPlace1" presStyleIdx="1" presStyleCnt="5"/>
      <dgm:spPr>
        <a:solidFill>
          <a:schemeClr val="bg1"/>
        </a:solidFill>
      </dgm:spPr>
    </dgm:pt>
    <dgm:pt modelId="{2EA0889F-3F06-4E4D-82BA-54D88941DB73}" type="pres">
      <dgm:prSet presAssocID="{10B3F658-AB65-493A-9A7F-0A9E9B988A83}" presName="sibTrans" presStyleLbl="sibTrans2D1" presStyleIdx="0" presStyleCnt="0"/>
      <dgm:spPr/>
    </dgm:pt>
    <dgm:pt modelId="{5AAABB14-54A3-44EE-A9BD-190212668234}" type="pres">
      <dgm:prSet presAssocID="{BCC9EE3F-9497-4BFA-8872-3C7FFD415A35}" presName="compNode" presStyleCnt="0"/>
      <dgm:spPr/>
    </dgm:pt>
    <dgm:pt modelId="{C749ED79-687C-4B37-B0A0-1103964CE2FF}" type="pres">
      <dgm:prSet presAssocID="{BCC9EE3F-9497-4BFA-8872-3C7FFD415A35}" presName="bkgdShape" presStyleLbl="node1" presStyleIdx="2" presStyleCnt="5"/>
      <dgm:spPr/>
    </dgm:pt>
    <dgm:pt modelId="{B10931A3-3543-4835-8608-5B8DD9813E4E}" type="pres">
      <dgm:prSet presAssocID="{BCC9EE3F-9497-4BFA-8872-3C7FFD415A35}" presName="nodeTx" presStyleLbl="node1" presStyleIdx="2" presStyleCnt="5">
        <dgm:presLayoutVars>
          <dgm:bulletEnabled val="1"/>
        </dgm:presLayoutVars>
      </dgm:prSet>
      <dgm:spPr/>
    </dgm:pt>
    <dgm:pt modelId="{719B339F-03CE-40B9-BF26-631EE605BE69}" type="pres">
      <dgm:prSet presAssocID="{BCC9EE3F-9497-4BFA-8872-3C7FFD415A35}" presName="invisiNode" presStyleLbl="node1" presStyleIdx="2" presStyleCnt="5"/>
      <dgm:spPr/>
    </dgm:pt>
    <dgm:pt modelId="{6541C9DC-F759-4B66-8EF7-735CBFC4563A}" type="pres">
      <dgm:prSet presAssocID="{BCC9EE3F-9497-4BFA-8872-3C7FFD415A35}" presName="imagNode" presStyleLbl="fgImgPlace1" presStyleIdx="2" presStyleCnt="5"/>
      <dgm:spPr>
        <a:solidFill>
          <a:schemeClr val="bg1"/>
        </a:solidFill>
      </dgm:spPr>
    </dgm:pt>
    <dgm:pt modelId="{03C86B9F-96EB-44C2-821F-BFD74689B8D5}" type="pres">
      <dgm:prSet presAssocID="{BC9D6234-D959-4DA3-9C98-9C80C0ED3329}" presName="sibTrans" presStyleLbl="sibTrans2D1" presStyleIdx="0" presStyleCnt="0"/>
      <dgm:spPr/>
    </dgm:pt>
    <dgm:pt modelId="{BDC3798F-FB49-49EB-9D41-04CBFA7EB4C3}" type="pres">
      <dgm:prSet presAssocID="{F2E53447-E99D-4097-8015-69FF38A2A5E7}" presName="compNode" presStyleCnt="0"/>
      <dgm:spPr/>
    </dgm:pt>
    <dgm:pt modelId="{43570BD6-415A-4DF1-8FAA-B5C9F224D024}" type="pres">
      <dgm:prSet presAssocID="{F2E53447-E99D-4097-8015-69FF38A2A5E7}" presName="bkgdShape" presStyleLbl="node1" presStyleIdx="3" presStyleCnt="5"/>
      <dgm:spPr/>
    </dgm:pt>
    <dgm:pt modelId="{20F12187-F443-4FA5-8904-C0E1C8793E30}" type="pres">
      <dgm:prSet presAssocID="{F2E53447-E99D-4097-8015-69FF38A2A5E7}" presName="nodeTx" presStyleLbl="node1" presStyleIdx="3" presStyleCnt="5">
        <dgm:presLayoutVars>
          <dgm:bulletEnabled val="1"/>
        </dgm:presLayoutVars>
      </dgm:prSet>
      <dgm:spPr/>
    </dgm:pt>
    <dgm:pt modelId="{20AA0E1A-EB6B-4EE6-BC0F-9615743A12B6}" type="pres">
      <dgm:prSet presAssocID="{F2E53447-E99D-4097-8015-69FF38A2A5E7}" presName="invisiNode" presStyleLbl="node1" presStyleIdx="3" presStyleCnt="5"/>
      <dgm:spPr/>
    </dgm:pt>
    <dgm:pt modelId="{52661A4B-2A3C-451E-8C2D-C6C9FE8F8443}" type="pres">
      <dgm:prSet presAssocID="{F2E53447-E99D-4097-8015-69FF38A2A5E7}" presName="imagNode" presStyleLbl="fgImgPlace1" presStyleIdx="3" presStyleCnt="5"/>
      <dgm:spPr>
        <a:solidFill>
          <a:schemeClr val="bg1"/>
        </a:solidFill>
      </dgm:spPr>
    </dgm:pt>
    <dgm:pt modelId="{2B9F3BC0-9019-4EAC-A558-5D1E8340BAE9}" type="pres">
      <dgm:prSet presAssocID="{B07A707C-108D-405C-ABE5-1262BA78E394}" presName="sibTrans" presStyleLbl="sibTrans2D1" presStyleIdx="0" presStyleCnt="0"/>
      <dgm:spPr/>
    </dgm:pt>
    <dgm:pt modelId="{68C8B382-E047-48DB-8C69-D23420F69748}" type="pres">
      <dgm:prSet presAssocID="{130434CE-DF7E-41BD-9F29-1176BD64C853}" presName="compNode" presStyleCnt="0"/>
      <dgm:spPr/>
    </dgm:pt>
    <dgm:pt modelId="{8BD75262-6522-4F58-95A0-A8FC996B233B}" type="pres">
      <dgm:prSet presAssocID="{130434CE-DF7E-41BD-9F29-1176BD64C853}" presName="bkgdShape" presStyleLbl="node1" presStyleIdx="4" presStyleCnt="5"/>
      <dgm:spPr/>
    </dgm:pt>
    <dgm:pt modelId="{2C35E9C7-A36A-4D20-A9AE-D1CEBC7E8233}" type="pres">
      <dgm:prSet presAssocID="{130434CE-DF7E-41BD-9F29-1176BD64C853}" presName="nodeTx" presStyleLbl="node1" presStyleIdx="4" presStyleCnt="5">
        <dgm:presLayoutVars>
          <dgm:bulletEnabled val="1"/>
        </dgm:presLayoutVars>
      </dgm:prSet>
      <dgm:spPr/>
    </dgm:pt>
    <dgm:pt modelId="{0069A865-76B7-4EE5-82F0-3ED5546A7835}" type="pres">
      <dgm:prSet presAssocID="{130434CE-DF7E-41BD-9F29-1176BD64C853}" presName="invisiNode" presStyleLbl="node1" presStyleIdx="4" presStyleCnt="5"/>
      <dgm:spPr/>
    </dgm:pt>
    <dgm:pt modelId="{F5D911DB-7184-4533-8173-DEB9C1B1A5E6}" type="pres">
      <dgm:prSet presAssocID="{130434CE-DF7E-41BD-9F29-1176BD64C853}" presName="imagNode" presStyleLbl="fgImgPlace1" presStyleIdx="4" presStyleCnt="5"/>
      <dgm:spPr>
        <a:solidFill>
          <a:schemeClr val="bg1"/>
        </a:solidFill>
      </dgm:spPr>
    </dgm:pt>
  </dgm:ptLst>
  <dgm:cxnLst>
    <dgm:cxn modelId="{B51BB711-B117-423E-A07C-062CD98C4537}" srcId="{F2E53447-E99D-4097-8015-69FF38A2A5E7}" destId="{EFBA96D1-0E37-4CB3-BFC1-D111B55D6A8F}" srcOrd="1" destOrd="0" parTransId="{06678D71-B8CF-4780-9F5F-1E201037C315}" sibTransId="{AADA0D03-E23D-4CAB-8C73-E20AF4DEF955}"/>
    <dgm:cxn modelId="{18F63213-015A-447A-84E2-E0BE13D1C78F}" srcId="{8AD4CDE6-4926-4589-A848-6EFD2ACB4FC7}" destId="{BB50E08C-E776-432A-9E09-353EBA7D938C}" srcOrd="2" destOrd="0" parTransId="{09EC23D3-A070-465D-A015-A2ABB1E2B7BB}" sibTransId="{9CBCC4F2-8671-4E16-9B81-1CCEF80776E9}"/>
    <dgm:cxn modelId="{BCE52017-AD79-4D89-A0B0-8CA0704887D2}" srcId="{130434CE-DF7E-41BD-9F29-1176BD64C853}" destId="{8C5AE700-E9D8-474B-9F22-9B0FA04FB4AA}" srcOrd="1" destOrd="0" parTransId="{E9BB569D-73AA-49CE-BCBE-CC4EC7BC9066}" sibTransId="{5A3A30D9-AA5E-4F18-808F-23BD6C9B4F98}"/>
    <dgm:cxn modelId="{474ADC1A-E78B-4D55-85F0-B8CFFD5944A8}" type="presOf" srcId="{D065A48A-3CF3-4ADD-93CF-3CFAB1470910}" destId="{43570BD6-415A-4DF1-8FAA-B5C9F224D024}" srcOrd="0" destOrd="3" presId="urn:microsoft.com/office/officeart/2005/8/layout/hList7"/>
    <dgm:cxn modelId="{751BD81D-B94E-4CD4-9859-1563F6B41AF0}" type="presOf" srcId="{471258BB-3C49-4997-9467-9BCA6EEF64EB}" destId="{41D5A57C-6B62-44C9-841B-15DF07FFD868}" srcOrd="1" destOrd="1" presId="urn:microsoft.com/office/officeart/2005/8/layout/hList7"/>
    <dgm:cxn modelId="{FD36261E-E781-426D-BCC1-C7AED4FC856A}" srcId="{F2E53447-E99D-4097-8015-69FF38A2A5E7}" destId="{D065A48A-3CF3-4ADD-93CF-3CFAB1470910}" srcOrd="2" destOrd="0" parTransId="{027BEA66-9DE6-4150-9555-F177BAFE1C6F}" sibTransId="{7B58B6AB-EAE5-40A6-95BB-08FF2DA16185}"/>
    <dgm:cxn modelId="{F161D41E-ADF6-47B6-BA0D-28FA0AFF9E3A}" srcId="{B2FB4CC9-B9DC-4DBF-8F9A-2DFEE57D8FBB}" destId="{F2E53447-E99D-4097-8015-69FF38A2A5E7}" srcOrd="3" destOrd="0" parTransId="{9CC8977B-72AC-4328-8E52-407CACBD3D14}" sibTransId="{B07A707C-108D-405C-ABE5-1262BA78E394}"/>
    <dgm:cxn modelId="{E128A922-78BA-4637-9445-83468A9C6E90}" type="presOf" srcId="{DBF5B9A8-91B6-4A55-B4CC-A590323F441A}" destId="{3ECF6CE8-7E27-4844-8B03-7306BF4A16F5}" srcOrd="0" destOrd="3" presId="urn:microsoft.com/office/officeart/2005/8/layout/hList7"/>
    <dgm:cxn modelId="{D984B728-7F7C-436C-AD47-C993770DEAE9}" type="presOf" srcId="{6483DF39-B5D3-4747-AB6D-672B91F2EE26}" destId="{C749ED79-687C-4B37-B0A0-1103964CE2FF}" srcOrd="0" destOrd="1" presId="urn:microsoft.com/office/officeart/2005/8/layout/hList7"/>
    <dgm:cxn modelId="{3D4D0033-D987-4F52-A8C3-F9791A48B6EA}" type="presOf" srcId="{59950DA6-7976-464E-A325-8158A7CADCBB}" destId="{99A68A07-83A7-4DDD-8233-D9737F6E5269}" srcOrd="0" destOrd="2" presId="urn:microsoft.com/office/officeart/2005/8/layout/hList7"/>
    <dgm:cxn modelId="{695F7234-5BFB-4149-9475-3103F12558EC}" srcId="{F31F55EC-2016-4BAA-8223-6CDDD044C716}" destId="{DBF5B9A8-91B6-4A55-B4CC-A590323F441A}" srcOrd="2" destOrd="0" parTransId="{D2363631-2D17-4FF7-827F-D93ABC6EF4B4}" sibTransId="{5909C6AA-693C-41BA-A2F7-5D532C9F7961}"/>
    <dgm:cxn modelId="{AC5D7035-B164-457D-BED4-4A6C128C351E}" srcId="{B2FB4CC9-B9DC-4DBF-8F9A-2DFEE57D8FBB}" destId="{130434CE-DF7E-41BD-9F29-1176BD64C853}" srcOrd="4" destOrd="0" parTransId="{2D51050D-B5C8-4D60-9501-AC0CF3C99040}" sibTransId="{5AB38D3B-DC4D-4AEF-833D-CCAFD234326E}"/>
    <dgm:cxn modelId="{7A17C139-303D-43B5-BD7E-550D82758AD2}" srcId="{F31F55EC-2016-4BAA-8223-6CDDD044C716}" destId="{68FD10BA-55C9-463A-8EFC-C2AE63E13F9F}" srcOrd="0" destOrd="0" parTransId="{A68C7725-7EAB-49A8-B9E5-DD8B8A698B80}" sibTransId="{B6033C67-FCD5-4FC9-9453-31CA71F014D9}"/>
    <dgm:cxn modelId="{E4AF053B-B546-420F-A6A3-5950838E38CA}" type="presOf" srcId="{EE41367C-DA34-4A8C-A4D2-C32906D2CBBE}" destId="{43570BD6-415A-4DF1-8FAA-B5C9F224D024}" srcOrd="0" destOrd="1" presId="urn:microsoft.com/office/officeart/2005/8/layout/hList7"/>
    <dgm:cxn modelId="{A262303C-BB83-4BFD-84EC-C67CC019272A}" type="presOf" srcId="{FC6E58F4-DA40-4681-BE56-22F7756C3F82}" destId="{C749ED79-687C-4B37-B0A0-1103964CE2FF}" srcOrd="0" destOrd="2" presId="urn:microsoft.com/office/officeart/2005/8/layout/hList7"/>
    <dgm:cxn modelId="{1CD37140-B6DD-4FF4-AEC2-076B737C4028}" srcId="{B2FB4CC9-B9DC-4DBF-8F9A-2DFEE57D8FBB}" destId="{BCC9EE3F-9497-4BFA-8872-3C7FFD415A35}" srcOrd="2" destOrd="0" parTransId="{795B7047-75A2-4D2D-A0B1-8F269402532F}" sibTransId="{BC9D6234-D959-4DA3-9C98-9C80C0ED3329}"/>
    <dgm:cxn modelId="{20FC6A5C-5EBE-4F4F-A667-95BBA83D4572}" type="presOf" srcId="{F0B9A6EA-7421-4911-BCD1-D3C944EDBEE5}" destId="{8BD75262-6522-4F58-95A0-A8FC996B233B}" srcOrd="0" destOrd="1" presId="urn:microsoft.com/office/officeart/2005/8/layout/hList7"/>
    <dgm:cxn modelId="{6126F15E-0109-40A8-B236-C809CC304E83}" type="presOf" srcId="{130434CE-DF7E-41BD-9F29-1176BD64C853}" destId="{8BD75262-6522-4F58-95A0-A8FC996B233B}" srcOrd="0" destOrd="0" presId="urn:microsoft.com/office/officeart/2005/8/layout/hList7"/>
    <dgm:cxn modelId="{137C0D44-C56A-4C6F-B906-96F55B23CA7C}" type="presOf" srcId="{A4FA054E-9BAF-4201-8177-B55582DD1650}" destId="{3ECF6CE8-7E27-4844-8B03-7306BF4A16F5}" srcOrd="0" destOrd="2" presId="urn:microsoft.com/office/officeart/2005/8/layout/hList7"/>
    <dgm:cxn modelId="{EAF33D6A-AD5A-4F66-B1CB-C5F1D19A391D}" type="presOf" srcId="{68FD10BA-55C9-463A-8EFC-C2AE63E13F9F}" destId="{3A30EDE5-3644-436D-A16A-0CED6A335B55}" srcOrd="1" destOrd="1" presId="urn:microsoft.com/office/officeart/2005/8/layout/hList7"/>
    <dgm:cxn modelId="{2B7B536D-304E-4EAF-89EE-464071BA9D53}" srcId="{B2FB4CC9-B9DC-4DBF-8F9A-2DFEE57D8FBB}" destId="{8AD4CDE6-4926-4589-A848-6EFD2ACB4FC7}" srcOrd="1" destOrd="0" parTransId="{8DB01650-8379-4BA1-8C94-90E624270087}" sibTransId="{10B3F658-AB65-493A-9A7F-0A9E9B988A83}"/>
    <dgm:cxn modelId="{A9C56E71-210B-49CE-B194-AF772FEF2224}" srcId="{8AD4CDE6-4926-4589-A848-6EFD2ACB4FC7}" destId="{471258BB-3C49-4997-9467-9BCA6EEF64EB}" srcOrd="0" destOrd="0" parTransId="{EB0160DD-FFE2-4F25-BABD-A2EF0BFDCE40}" sibTransId="{A76E16D6-0B9A-4D8D-877E-B587E3E1DD5B}"/>
    <dgm:cxn modelId="{FEC53973-3FF3-4E8A-99B6-FEEBD2D98795}" type="presOf" srcId="{F2E53447-E99D-4097-8015-69FF38A2A5E7}" destId="{43570BD6-415A-4DF1-8FAA-B5C9F224D024}" srcOrd="0" destOrd="0" presId="urn:microsoft.com/office/officeart/2005/8/layout/hList7"/>
    <dgm:cxn modelId="{7E7C7374-1FB2-4BAF-A7EE-9098E5ED2CD2}" type="presOf" srcId="{8AD4CDE6-4926-4589-A848-6EFD2ACB4FC7}" destId="{99A68A07-83A7-4DDD-8233-D9737F6E5269}" srcOrd="0" destOrd="0" presId="urn:microsoft.com/office/officeart/2005/8/layout/hList7"/>
    <dgm:cxn modelId="{D6291459-C379-4DCE-BE78-C7D2AA9736BF}" srcId="{F2E53447-E99D-4097-8015-69FF38A2A5E7}" destId="{EE41367C-DA34-4A8C-A4D2-C32906D2CBBE}" srcOrd="0" destOrd="0" parTransId="{8B96263E-EA19-4745-9FAB-270178A824F8}" sibTransId="{4024186E-7878-4283-8BAD-A63CAFF5B807}"/>
    <dgm:cxn modelId="{BA4B9F7A-213F-4DEE-B6B9-FD55912289EC}" type="presOf" srcId="{F31F55EC-2016-4BAA-8223-6CDDD044C716}" destId="{3A30EDE5-3644-436D-A16A-0CED6A335B55}" srcOrd="1" destOrd="0" presId="urn:microsoft.com/office/officeart/2005/8/layout/hList7"/>
    <dgm:cxn modelId="{E0EB3483-4383-499F-9383-F674DE1D621F}" type="presOf" srcId="{EFBA96D1-0E37-4CB3-BFC1-D111B55D6A8F}" destId="{20F12187-F443-4FA5-8904-C0E1C8793E30}" srcOrd="1" destOrd="2" presId="urn:microsoft.com/office/officeart/2005/8/layout/hList7"/>
    <dgm:cxn modelId="{A7BD048B-F7DC-40E1-BDD5-59F5A7238037}" type="presOf" srcId="{8C5AE700-E9D8-474B-9F22-9B0FA04FB4AA}" destId="{8BD75262-6522-4F58-95A0-A8FC996B233B}" srcOrd="0" destOrd="2" presId="urn:microsoft.com/office/officeart/2005/8/layout/hList7"/>
    <dgm:cxn modelId="{7A89688B-44B2-4278-B9AF-D7767475A894}" type="presOf" srcId="{D065A48A-3CF3-4ADD-93CF-3CFAB1470910}" destId="{20F12187-F443-4FA5-8904-C0E1C8793E30}" srcOrd="1" destOrd="3" presId="urn:microsoft.com/office/officeart/2005/8/layout/hList7"/>
    <dgm:cxn modelId="{2FE7CC8C-445D-4F7A-8A27-FA2C6E792322}" type="presOf" srcId="{09FF4AED-244B-4C6E-B12B-17BF43398D9B}" destId="{879764EF-1523-436B-BDC6-71AF2F890854}" srcOrd="0" destOrd="0" presId="urn:microsoft.com/office/officeart/2005/8/layout/hList7"/>
    <dgm:cxn modelId="{CA0E638D-0861-40ED-B279-81644CED0350}" type="presOf" srcId="{BB50E08C-E776-432A-9E09-353EBA7D938C}" destId="{99A68A07-83A7-4DDD-8233-D9737F6E5269}" srcOrd="0" destOrd="3" presId="urn:microsoft.com/office/officeart/2005/8/layout/hList7"/>
    <dgm:cxn modelId="{032E6C93-7256-453B-A20E-336C4FF8B788}" type="presOf" srcId="{FC6E58F4-DA40-4681-BE56-22F7756C3F82}" destId="{B10931A3-3543-4835-8608-5B8DD9813E4E}" srcOrd="1" destOrd="2" presId="urn:microsoft.com/office/officeart/2005/8/layout/hList7"/>
    <dgm:cxn modelId="{0B358294-FFAB-41DE-8EF0-440003CA72F8}" type="presOf" srcId="{EE41367C-DA34-4A8C-A4D2-C32906D2CBBE}" destId="{20F12187-F443-4FA5-8904-C0E1C8793E30}" srcOrd="1" destOrd="1" presId="urn:microsoft.com/office/officeart/2005/8/layout/hList7"/>
    <dgm:cxn modelId="{5553D596-C73C-4549-9CA9-F8755CBC9E0D}" type="presOf" srcId="{EFBA96D1-0E37-4CB3-BFC1-D111B55D6A8F}" destId="{43570BD6-415A-4DF1-8FAA-B5C9F224D024}" srcOrd="0" destOrd="2" presId="urn:microsoft.com/office/officeart/2005/8/layout/hList7"/>
    <dgm:cxn modelId="{659BB499-2CE3-4AF0-8A0E-2CB859A8BD9B}" srcId="{BCC9EE3F-9497-4BFA-8872-3C7FFD415A35}" destId="{FC6E58F4-DA40-4681-BE56-22F7756C3F82}" srcOrd="1" destOrd="0" parTransId="{BB1FFF13-B04C-4422-9B32-7C65D7A424B4}" sibTransId="{12FDBC83-4CD2-4501-BBDE-8181EF39F9BD}"/>
    <dgm:cxn modelId="{71006F9F-148B-4BCF-B97A-FC128B523B32}" type="presOf" srcId="{59950DA6-7976-464E-A325-8158A7CADCBB}" destId="{41D5A57C-6B62-44C9-841B-15DF07FFD868}" srcOrd="1" destOrd="2" presId="urn:microsoft.com/office/officeart/2005/8/layout/hList7"/>
    <dgm:cxn modelId="{AC42F2A5-7859-4080-A613-F209AA0139ED}" type="presOf" srcId="{F2E53447-E99D-4097-8015-69FF38A2A5E7}" destId="{20F12187-F443-4FA5-8904-C0E1C8793E30}" srcOrd="1" destOrd="0" presId="urn:microsoft.com/office/officeart/2005/8/layout/hList7"/>
    <dgm:cxn modelId="{81E269AA-B0DA-4E5E-86B5-606D722DF997}" type="presOf" srcId="{B2FB4CC9-B9DC-4DBF-8F9A-2DFEE57D8FBB}" destId="{DD901BAE-2884-4747-9479-6E67DBA5E1E8}" srcOrd="0" destOrd="0" presId="urn:microsoft.com/office/officeart/2005/8/layout/hList7"/>
    <dgm:cxn modelId="{28CDA7AD-A492-44F6-95A5-173D33D7E708}" type="presOf" srcId="{BCC9EE3F-9497-4BFA-8872-3C7FFD415A35}" destId="{B10931A3-3543-4835-8608-5B8DD9813E4E}" srcOrd="1" destOrd="0" presId="urn:microsoft.com/office/officeart/2005/8/layout/hList7"/>
    <dgm:cxn modelId="{A66716B1-59EE-4AC7-B724-148226129902}" type="presOf" srcId="{BB50E08C-E776-432A-9E09-353EBA7D938C}" destId="{41D5A57C-6B62-44C9-841B-15DF07FFD868}" srcOrd="1" destOrd="3" presId="urn:microsoft.com/office/officeart/2005/8/layout/hList7"/>
    <dgm:cxn modelId="{824E07B7-2B9A-42E9-9428-65DEE13049B2}" type="presOf" srcId="{130434CE-DF7E-41BD-9F29-1176BD64C853}" destId="{2C35E9C7-A36A-4D20-A9AE-D1CEBC7E8233}" srcOrd="1" destOrd="0" presId="urn:microsoft.com/office/officeart/2005/8/layout/hList7"/>
    <dgm:cxn modelId="{B9140BB8-4F2B-4A85-9CF5-A676F6881467}" srcId="{BCC9EE3F-9497-4BFA-8872-3C7FFD415A35}" destId="{78E826D2-B582-4FCF-818A-447AE9BEC0B9}" srcOrd="2" destOrd="0" parTransId="{72D14FD6-BCA2-4816-8F35-BD89E013DC8A}" sibTransId="{1ACE10E9-51B9-4744-9961-605B279BB2F7}"/>
    <dgm:cxn modelId="{560422BB-9663-4B05-A7F9-7E019658C507}" type="presOf" srcId="{BC9D6234-D959-4DA3-9C98-9C80C0ED3329}" destId="{03C86B9F-96EB-44C2-821F-BFD74689B8D5}" srcOrd="0" destOrd="0" presId="urn:microsoft.com/office/officeart/2005/8/layout/hList7"/>
    <dgm:cxn modelId="{97878ABD-75CF-4A3B-A304-4ABC59D408DC}" type="presOf" srcId="{68FD10BA-55C9-463A-8EFC-C2AE63E13F9F}" destId="{3ECF6CE8-7E27-4844-8B03-7306BF4A16F5}" srcOrd="0" destOrd="1" presId="urn:microsoft.com/office/officeart/2005/8/layout/hList7"/>
    <dgm:cxn modelId="{995150C2-A93B-4D76-A3D6-A70568099F1F}" type="presOf" srcId="{10B3F658-AB65-493A-9A7F-0A9E9B988A83}" destId="{2EA0889F-3F06-4E4D-82BA-54D88941DB73}" srcOrd="0" destOrd="0" presId="urn:microsoft.com/office/officeart/2005/8/layout/hList7"/>
    <dgm:cxn modelId="{44EB3FC8-E70C-4F6B-A0A3-F9E1C92D6B9E}" srcId="{F31F55EC-2016-4BAA-8223-6CDDD044C716}" destId="{A4FA054E-9BAF-4201-8177-B55582DD1650}" srcOrd="1" destOrd="0" parTransId="{B79437CC-82D8-4A46-8191-513612A56891}" sibTransId="{64929C48-D0C4-4686-AFC3-C28F2C909593}"/>
    <dgm:cxn modelId="{A278EBCF-AA72-47E7-A739-06B943762483}" type="presOf" srcId="{471258BB-3C49-4997-9467-9BCA6EEF64EB}" destId="{99A68A07-83A7-4DDD-8233-D9737F6E5269}" srcOrd="0" destOrd="1" presId="urn:microsoft.com/office/officeart/2005/8/layout/hList7"/>
    <dgm:cxn modelId="{70DF6DD0-A86F-4AB0-9630-4D78FB435095}" type="presOf" srcId="{A4FA054E-9BAF-4201-8177-B55582DD1650}" destId="{3A30EDE5-3644-436D-A16A-0CED6A335B55}" srcOrd="1" destOrd="2" presId="urn:microsoft.com/office/officeart/2005/8/layout/hList7"/>
    <dgm:cxn modelId="{0F8A8BD2-DDF3-4169-B88C-236A3B685E2D}" type="presOf" srcId="{F31F55EC-2016-4BAA-8223-6CDDD044C716}" destId="{3ECF6CE8-7E27-4844-8B03-7306BF4A16F5}" srcOrd="0" destOrd="0" presId="urn:microsoft.com/office/officeart/2005/8/layout/hList7"/>
    <dgm:cxn modelId="{0003C1D4-57F9-4B3B-87F0-DE6EBCF5C1A4}" type="presOf" srcId="{B07A707C-108D-405C-ABE5-1262BA78E394}" destId="{2B9F3BC0-9019-4EAC-A558-5D1E8340BAE9}" srcOrd="0" destOrd="0" presId="urn:microsoft.com/office/officeart/2005/8/layout/hList7"/>
    <dgm:cxn modelId="{3E42EED4-7C01-4B0B-97C1-CF2826F41B5D}" type="presOf" srcId="{8C5AE700-E9D8-474B-9F22-9B0FA04FB4AA}" destId="{2C35E9C7-A36A-4D20-A9AE-D1CEBC7E8233}" srcOrd="1" destOrd="2" presId="urn:microsoft.com/office/officeart/2005/8/layout/hList7"/>
    <dgm:cxn modelId="{9F6A72D6-59FB-42DD-816A-E35B49939683}" srcId="{8AD4CDE6-4926-4589-A848-6EFD2ACB4FC7}" destId="{59950DA6-7976-464E-A325-8158A7CADCBB}" srcOrd="1" destOrd="0" parTransId="{31F57D79-5617-46DB-BADA-FA253F73E5CE}" sibTransId="{EC508AC3-64BF-465E-BAE5-A91A8F1E43AB}"/>
    <dgm:cxn modelId="{5AF281D7-3034-4225-A3E0-2930242B6987}" srcId="{B2FB4CC9-B9DC-4DBF-8F9A-2DFEE57D8FBB}" destId="{F31F55EC-2016-4BAA-8223-6CDDD044C716}" srcOrd="0" destOrd="0" parTransId="{8301D3F9-5C19-4D6D-8B8C-62BD2AF9F72D}" sibTransId="{09FF4AED-244B-4C6E-B12B-17BF43398D9B}"/>
    <dgm:cxn modelId="{29D033D8-631D-4204-A020-A663B403A15A}" srcId="{BCC9EE3F-9497-4BFA-8872-3C7FFD415A35}" destId="{6483DF39-B5D3-4747-AB6D-672B91F2EE26}" srcOrd="0" destOrd="0" parTransId="{2FE44C12-65DF-494C-AC7B-AF616C0F1351}" sibTransId="{D9B7C5EE-A71F-4B7C-A300-36208D26A3B0}"/>
    <dgm:cxn modelId="{6A1FC5E1-A874-49FB-B7D2-2147DEAD1E74}" srcId="{130434CE-DF7E-41BD-9F29-1176BD64C853}" destId="{F0B9A6EA-7421-4911-BCD1-D3C944EDBEE5}" srcOrd="0" destOrd="0" parTransId="{A5EEC896-D04A-4634-9D9D-A261E78F4C22}" sibTransId="{A791ADCD-F9F7-4637-B895-900D022DB0AC}"/>
    <dgm:cxn modelId="{8940B8E3-12AC-4F9B-84C2-B8ACB1349EE6}" type="presOf" srcId="{F0B9A6EA-7421-4911-BCD1-D3C944EDBEE5}" destId="{2C35E9C7-A36A-4D20-A9AE-D1CEBC7E8233}" srcOrd="1" destOrd="1" presId="urn:microsoft.com/office/officeart/2005/8/layout/hList7"/>
    <dgm:cxn modelId="{B8C4E4E6-EFD9-4E67-8387-A197219870D5}" type="presOf" srcId="{78E826D2-B582-4FCF-818A-447AE9BEC0B9}" destId="{B10931A3-3543-4835-8608-5B8DD9813E4E}" srcOrd="1" destOrd="3" presId="urn:microsoft.com/office/officeart/2005/8/layout/hList7"/>
    <dgm:cxn modelId="{9EEA83EE-9813-45B9-B8F7-31BC0D398ED6}" type="presOf" srcId="{DBF5B9A8-91B6-4A55-B4CC-A590323F441A}" destId="{3A30EDE5-3644-436D-A16A-0CED6A335B55}" srcOrd="1" destOrd="3" presId="urn:microsoft.com/office/officeart/2005/8/layout/hList7"/>
    <dgm:cxn modelId="{2C9844F0-4120-4878-B3A0-3452288AAE97}" type="presOf" srcId="{78E826D2-B582-4FCF-818A-447AE9BEC0B9}" destId="{C749ED79-687C-4B37-B0A0-1103964CE2FF}" srcOrd="0" destOrd="3" presId="urn:microsoft.com/office/officeart/2005/8/layout/hList7"/>
    <dgm:cxn modelId="{2B4DC5F4-6087-4F2A-8D06-F3A9954F5354}" type="presOf" srcId="{BCC9EE3F-9497-4BFA-8872-3C7FFD415A35}" destId="{C749ED79-687C-4B37-B0A0-1103964CE2FF}" srcOrd="0" destOrd="0" presId="urn:microsoft.com/office/officeart/2005/8/layout/hList7"/>
    <dgm:cxn modelId="{B58B89FA-F530-4432-8D2A-119A97C680BF}" type="presOf" srcId="{8AD4CDE6-4926-4589-A848-6EFD2ACB4FC7}" destId="{41D5A57C-6B62-44C9-841B-15DF07FFD868}" srcOrd="1" destOrd="0" presId="urn:microsoft.com/office/officeart/2005/8/layout/hList7"/>
    <dgm:cxn modelId="{4F5E26FF-0D48-42BA-9AEF-A72209DCC152}" type="presOf" srcId="{6483DF39-B5D3-4747-AB6D-672B91F2EE26}" destId="{B10931A3-3543-4835-8608-5B8DD9813E4E}" srcOrd="1" destOrd="1" presId="urn:microsoft.com/office/officeart/2005/8/layout/hList7"/>
    <dgm:cxn modelId="{69651A37-3096-47E0-8FF4-73D918251431}" type="presParOf" srcId="{DD901BAE-2884-4747-9479-6E67DBA5E1E8}" destId="{F56B0DDC-9883-4B75-B08A-FA9B4F3B6B2D}" srcOrd="0" destOrd="0" presId="urn:microsoft.com/office/officeart/2005/8/layout/hList7"/>
    <dgm:cxn modelId="{E77EE52E-60BD-44BC-9EA1-133E48E71657}" type="presParOf" srcId="{DD901BAE-2884-4747-9479-6E67DBA5E1E8}" destId="{F161B928-E953-4CC8-A80E-AA8E96E2AC25}" srcOrd="1" destOrd="0" presId="urn:microsoft.com/office/officeart/2005/8/layout/hList7"/>
    <dgm:cxn modelId="{5AD8815A-750D-4076-9668-5C16731898C1}" type="presParOf" srcId="{F161B928-E953-4CC8-A80E-AA8E96E2AC25}" destId="{C14330F4-1123-41B5-980E-8C3DF2703F66}" srcOrd="0" destOrd="0" presId="urn:microsoft.com/office/officeart/2005/8/layout/hList7"/>
    <dgm:cxn modelId="{5A1BCCD1-240D-4E83-A811-987A2875A416}" type="presParOf" srcId="{C14330F4-1123-41B5-980E-8C3DF2703F66}" destId="{3ECF6CE8-7E27-4844-8B03-7306BF4A16F5}" srcOrd="0" destOrd="0" presId="urn:microsoft.com/office/officeart/2005/8/layout/hList7"/>
    <dgm:cxn modelId="{621462A1-A279-4D7E-BDCC-8E03D32F6299}" type="presParOf" srcId="{C14330F4-1123-41B5-980E-8C3DF2703F66}" destId="{3A30EDE5-3644-436D-A16A-0CED6A335B55}" srcOrd="1" destOrd="0" presId="urn:microsoft.com/office/officeart/2005/8/layout/hList7"/>
    <dgm:cxn modelId="{326EBADC-3ACB-486A-B1B1-12D64D410FFB}" type="presParOf" srcId="{C14330F4-1123-41B5-980E-8C3DF2703F66}" destId="{C4DAC9DD-4563-457C-B6D4-0CFED59DBAC8}" srcOrd="2" destOrd="0" presId="urn:microsoft.com/office/officeart/2005/8/layout/hList7"/>
    <dgm:cxn modelId="{819B51FB-9E1D-49E5-8A3B-5E7FCBB621AC}" type="presParOf" srcId="{C14330F4-1123-41B5-980E-8C3DF2703F66}" destId="{190BFE8D-2176-4DB6-AEBE-CBF363B80702}" srcOrd="3" destOrd="0" presId="urn:microsoft.com/office/officeart/2005/8/layout/hList7"/>
    <dgm:cxn modelId="{E39CDF75-1256-4DF7-B87E-0A495B8A8EBF}" type="presParOf" srcId="{F161B928-E953-4CC8-A80E-AA8E96E2AC25}" destId="{879764EF-1523-436B-BDC6-71AF2F890854}" srcOrd="1" destOrd="0" presId="urn:microsoft.com/office/officeart/2005/8/layout/hList7"/>
    <dgm:cxn modelId="{62AF2FC3-FBF5-466F-9CC4-AC635D347348}" type="presParOf" srcId="{F161B928-E953-4CC8-A80E-AA8E96E2AC25}" destId="{D5FCA0C3-CF0A-42BB-B92C-42B0B01538F2}" srcOrd="2" destOrd="0" presId="urn:microsoft.com/office/officeart/2005/8/layout/hList7"/>
    <dgm:cxn modelId="{7E2FC8EE-944C-420C-9720-7A7463DE3224}" type="presParOf" srcId="{D5FCA0C3-CF0A-42BB-B92C-42B0B01538F2}" destId="{99A68A07-83A7-4DDD-8233-D9737F6E5269}" srcOrd="0" destOrd="0" presId="urn:microsoft.com/office/officeart/2005/8/layout/hList7"/>
    <dgm:cxn modelId="{D7D93BDE-973F-400F-AA69-35258A44C913}" type="presParOf" srcId="{D5FCA0C3-CF0A-42BB-B92C-42B0B01538F2}" destId="{41D5A57C-6B62-44C9-841B-15DF07FFD868}" srcOrd="1" destOrd="0" presId="urn:microsoft.com/office/officeart/2005/8/layout/hList7"/>
    <dgm:cxn modelId="{DA2931D3-4747-4737-8A66-F1D9C2921A0B}" type="presParOf" srcId="{D5FCA0C3-CF0A-42BB-B92C-42B0B01538F2}" destId="{86FC8047-C152-46A9-B7AF-F6325104EDC7}" srcOrd="2" destOrd="0" presId="urn:microsoft.com/office/officeart/2005/8/layout/hList7"/>
    <dgm:cxn modelId="{A4A8772A-C3E8-4E3D-A9CF-D58062D7BBE5}" type="presParOf" srcId="{D5FCA0C3-CF0A-42BB-B92C-42B0B01538F2}" destId="{16519C5E-1A5A-4C85-8C3A-4FE500E994D2}" srcOrd="3" destOrd="0" presId="urn:microsoft.com/office/officeart/2005/8/layout/hList7"/>
    <dgm:cxn modelId="{7FB1E557-866A-46F7-B94F-AFD078853597}" type="presParOf" srcId="{F161B928-E953-4CC8-A80E-AA8E96E2AC25}" destId="{2EA0889F-3F06-4E4D-82BA-54D88941DB73}" srcOrd="3" destOrd="0" presId="urn:microsoft.com/office/officeart/2005/8/layout/hList7"/>
    <dgm:cxn modelId="{28FA1A50-1930-4C50-9FC6-E50A1183095B}" type="presParOf" srcId="{F161B928-E953-4CC8-A80E-AA8E96E2AC25}" destId="{5AAABB14-54A3-44EE-A9BD-190212668234}" srcOrd="4" destOrd="0" presId="urn:microsoft.com/office/officeart/2005/8/layout/hList7"/>
    <dgm:cxn modelId="{2414EEFB-3469-48BF-AC19-C1F87C5515BA}" type="presParOf" srcId="{5AAABB14-54A3-44EE-A9BD-190212668234}" destId="{C749ED79-687C-4B37-B0A0-1103964CE2FF}" srcOrd="0" destOrd="0" presId="urn:microsoft.com/office/officeart/2005/8/layout/hList7"/>
    <dgm:cxn modelId="{EF5CC760-BDE7-4696-A994-87CA145C5695}" type="presParOf" srcId="{5AAABB14-54A3-44EE-A9BD-190212668234}" destId="{B10931A3-3543-4835-8608-5B8DD9813E4E}" srcOrd="1" destOrd="0" presId="urn:microsoft.com/office/officeart/2005/8/layout/hList7"/>
    <dgm:cxn modelId="{B80C43D3-C6C6-41F1-8AE8-5F9D128BF58E}" type="presParOf" srcId="{5AAABB14-54A3-44EE-A9BD-190212668234}" destId="{719B339F-03CE-40B9-BF26-631EE605BE69}" srcOrd="2" destOrd="0" presId="urn:microsoft.com/office/officeart/2005/8/layout/hList7"/>
    <dgm:cxn modelId="{B947137B-62D7-47D3-BF98-AA91F137CA90}" type="presParOf" srcId="{5AAABB14-54A3-44EE-A9BD-190212668234}" destId="{6541C9DC-F759-4B66-8EF7-735CBFC4563A}" srcOrd="3" destOrd="0" presId="urn:microsoft.com/office/officeart/2005/8/layout/hList7"/>
    <dgm:cxn modelId="{F0348345-E468-4FC9-AF0E-B10C2A119476}" type="presParOf" srcId="{F161B928-E953-4CC8-A80E-AA8E96E2AC25}" destId="{03C86B9F-96EB-44C2-821F-BFD74689B8D5}" srcOrd="5" destOrd="0" presId="urn:microsoft.com/office/officeart/2005/8/layout/hList7"/>
    <dgm:cxn modelId="{26357B64-E321-4251-B87E-5F7B0B0A3BC4}" type="presParOf" srcId="{F161B928-E953-4CC8-A80E-AA8E96E2AC25}" destId="{BDC3798F-FB49-49EB-9D41-04CBFA7EB4C3}" srcOrd="6" destOrd="0" presId="urn:microsoft.com/office/officeart/2005/8/layout/hList7"/>
    <dgm:cxn modelId="{FFCE4361-6F44-4021-91A9-FA63CD093D15}" type="presParOf" srcId="{BDC3798F-FB49-49EB-9D41-04CBFA7EB4C3}" destId="{43570BD6-415A-4DF1-8FAA-B5C9F224D024}" srcOrd="0" destOrd="0" presId="urn:microsoft.com/office/officeart/2005/8/layout/hList7"/>
    <dgm:cxn modelId="{8111786B-E909-48C3-9CDF-F9CBEBDD5F84}" type="presParOf" srcId="{BDC3798F-FB49-49EB-9D41-04CBFA7EB4C3}" destId="{20F12187-F443-4FA5-8904-C0E1C8793E30}" srcOrd="1" destOrd="0" presId="urn:microsoft.com/office/officeart/2005/8/layout/hList7"/>
    <dgm:cxn modelId="{E6DDE14B-B942-49DB-942C-7B8CD70B19B9}" type="presParOf" srcId="{BDC3798F-FB49-49EB-9D41-04CBFA7EB4C3}" destId="{20AA0E1A-EB6B-4EE6-BC0F-9615743A12B6}" srcOrd="2" destOrd="0" presId="urn:microsoft.com/office/officeart/2005/8/layout/hList7"/>
    <dgm:cxn modelId="{320A0F04-F111-409C-A50B-0C0B85C31D07}" type="presParOf" srcId="{BDC3798F-FB49-49EB-9D41-04CBFA7EB4C3}" destId="{52661A4B-2A3C-451E-8C2D-C6C9FE8F8443}" srcOrd="3" destOrd="0" presId="urn:microsoft.com/office/officeart/2005/8/layout/hList7"/>
    <dgm:cxn modelId="{1857FA0D-FD8D-441D-949F-F1077F281030}" type="presParOf" srcId="{F161B928-E953-4CC8-A80E-AA8E96E2AC25}" destId="{2B9F3BC0-9019-4EAC-A558-5D1E8340BAE9}" srcOrd="7" destOrd="0" presId="urn:microsoft.com/office/officeart/2005/8/layout/hList7"/>
    <dgm:cxn modelId="{0FDD23AA-4A46-43BE-8498-9E0F46E22365}" type="presParOf" srcId="{F161B928-E953-4CC8-A80E-AA8E96E2AC25}" destId="{68C8B382-E047-48DB-8C69-D23420F69748}" srcOrd="8" destOrd="0" presId="urn:microsoft.com/office/officeart/2005/8/layout/hList7"/>
    <dgm:cxn modelId="{A5F6CCCC-9AA3-4D81-A135-84DD8F350EE7}" type="presParOf" srcId="{68C8B382-E047-48DB-8C69-D23420F69748}" destId="{8BD75262-6522-4F58-95A0-A8FC996B233B}" srcOrd="0" destOrd="0" presId="urn:microsoft.com/office/officeart/2005/8/layout/hList7"/>
    <dgm:cxn modelId="{80A06FBE-E06F-44D4-B9B4-88E673800988}" type="presParOf" srcId="{68C8B382-E047-48DB-8C69-D23420F69748}" destId="{2C35E9C7-A36A-4D20-A9AE-D1CEBC7E8233}" srcOrd="1" destOrd="0" presId="urn:microsoft.com/office/officeart/2005/8/layout/hList7"/>
    <dgm:cxn modelId="{0F20F59F-5E66-433B-85C5-F55C0BB911D3}" type="presParOf" srcId="{68C8B382-E047-48DB-8C69-D23420F69748}" destId="{0069A865-76B7-4EE5-82F0-3ED5546A7835}" srcOrd="2" destOrd="0" presId="urn:microsoft.com/office/officeart/2005/8/layout/hList7"/>
    <dgm:cxn modelId="{02A99267-794B-4622-A3C2-A424585B7816}" type="presParOf" srcId="{68C8B382-E047-48DB-8C69-D23420F69748}" destId="{F5D911DB-7184-4533-8173-DEB9C1B1A5E6}"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C187FBE-B67C-4DFE-BFC5-40546BA7F017}" type="doc">
      <dgm:prSet loTypeId="urn:microsoft.com/office/officeart/2005/8/layout/vList6" loCatId="list" qsTypeId="urn:microsoft.com/office/officeart/2005/8/quickstyle/simple1" qsCatId="simple" csTypeId="urn:microsoft.com/office/officeart/2005/8/colors/accent0_3" csCatId="mainScheme" phldr="1"/>
      <dgm:spPr/>
      <dgm:t>
        <a:bodyPr/>
        <a:lstStyle/>
        <a:p>
          <a:endParaRPr lang="en-US"/>
        </a:p>
      </dgm:t>
    </dgm:pt>
    <dgm:pt modelId="{152B9D09-1B98-4DC1-9DD4-958E3BDC4985}">
      <dgm:prSet phldrT="[Text]" custT="1"/>
      <dgm:spPr>
        <a:effectLst>
          <a:outerShdw blurRad="50800" dist="38100" dir="2700000" algn="tl" rotWithShape="0">
            <a:prstClr val="black">
              <a:alpha val="40000"/>
            </a:prstClr>
          </a:outerShdw>
        </a:effectLst>
      </dgm:spPr>
      <dgm:t>
        <a:bodyPr/>
        <a:lstStyle/>
        <a:p>
          <a:r>
            <a:rPr lang="en-US" sz="3200"/>
            <a:t>Build</a:t>
          </a:r>
        </a:p>
      </dgm:t>
    </dgm:pt>
    <dgm:pt modelId="{22B4FF06-B36E-47A8-AA02-061A77D3036A}" type="parTrans" cxnId="{3F5B681B-36EB-4736-9822-422A899ABBDE}">
      <dgm:prSet/>
      <dgm:spPr/>
      <dgm:t>
        <a:bodyPr/>
        <a:lstStyle/>
        <a:p>
          <a:endParaRPr lang="en-US"/>
        </a:p>
      </dgm:t>
    </dgm:pt>
    <dgm:pt modelId="{B708C045-04FC-4A68-B2C4-FA93B15C39AB}" type="sibTrans" cxnId="{3F5B681B-36EB-4736-9822-422A899ABBDE}">
      <dgm:prSet/>
      <dgm:spPr/>
      <dgm:t>
        <a:bodyPr/>
        <a:lstStyle/>
        <a:p>
          <a:endParaRPr lang="en-US"/>
        </a:p>
      </dgm:t>
    </dgm:pt>
    <dgm:pt modelId="{DF6CD19A-121F-49DF-8482-6F1704AF93A5}">
      <dgm:prSet phldrT="[Text]" custT="1"/>
      <dgm:spPr>
        <a:effectLst>
          <a:outerShdw blurRad="50800" dist="38100" dir="2700000" algn="tl" rotWithShape="0">
            <a:prstClr val="black">
              <a:alpha val="40000"/>
            </a:prstClr>
          </a:outerShdw>
        </a:effectLst>
      </dgm:spPr>
      <dgm:t>
        <a:bodyPr/>
        <a:lstStyle/>
        <a:p>
          <a:r>
            <a:rPr lang="en-US" sz="1600"/>
            <a:t>Create VMs and Cloud infrastructure</a:t>
          </a:r>
        </a:p>
      </dgm:t>
    </dgm:pt>
    <dgm:pt modelId="{0EC29B96-6807-40F7-98F4-1588FE32FA2D}" type="parTrans" cxnId="{9FB68198-47CD-4169-A707-317754834D38}">
      <dgm:prSet/>
      <dgm:spPr/>
      <dgm:t>
        <a:bodyPr/>
        <a:lstStyle/>
        <a:p>
          <a:endParaRPr lang="en-US"/>
        </a:p>
      </dgm:t>
    </dgm:pt>
    <dgm:pt modelId="{C48A7412-D30B-4919-A8D0-37A781EC67E1}" type="sibTrans" cxnId="{9FB68198-47CD-4169-A707-317754834D38}">
      <dgm:prSet/>
      <dgm:spPr/>
      <dgm:t>
        <a:bodyPr/>
        <a:lstStyle/>
        <a:p>
          <a:endParaRPr lang="en-US"/>
        </a:p>
      </dgm:t>
    </dgm:pt>
    <dgm:pt modelId="{0942E4D4-42DC-4EC8-99ED-DF03B26276DA}">
      <dgm:prSet phldrT="[Text]" custT="1"/>
      <dgm:spPr>
        <a:effectLst>
          <a:outerShdw blurRad="50800" dist="38100" dir="2700000" algn="tl" rotWithShape="0">
            <a:prstClr val="black">
              <a:alpha val="40000"/>
            </a:prstClr>
          </a:outerShdw>
        </a:effectLst>
      </dgm:spPr>
      <dgm:t>
        <a:bodyPr/>
        <a:lstStyle/>
        <a:p>
          <a:r>
            <a:rPr lang="en-US" sz="1600"/>
            <a:t>Integrate into Dev tools</a:t>
          </a:r>
        </a:p>
      </dgm:t>
    </dgm:pt>
    <dgm:pt modelId="{A3B875C8-89FF-4DAE-BF26-36F3B773ABFD}" type="parTrans" cxnId="{8B4A371E-6170-4A77-B8AC-70D8F9444F0B}">
      <dgm:prSet/>
      <dgm:spPr/>
      <dgm:t>
        <a:bodyPr/>
        <a:lstStyle/>
        <a:p>
          <a:endParaRPr lang="en-US"/>
        </a:p>
      </dgm:t>
    </dgm:pt>
    <dgm:pt modelId="{C1EF8C4B-F4A9-4C3E-B785-398F6608C779}" type="sibTrans" cxnId="{8B4A371E-6170-4A77-B8AC-70D8F9444F0B}">
      <dgm:prSet/>
      <dgm:spPr/>
      <dgm:t>
        <a:bodyPr/>
        <a:lstStyle/>
        <a:p>
          <a:endParaRPr lang="en-US"/>
        </a:p>
      </dgm:t>
    </dgm:pt>
    <dgm:pt modelId="{7BA694DE-EA8A-48E7-AA77-DC4874626D43}">
      <dgm:prSet phldrT="[Text]" custT="1"/>
      <dgm:spPr>
        <a:effectLst>
          <a:outerShdw blurRad="50800" dist="38100" dir="2700000" algn="tl" rotWithShape="0">
            <a:prstClr val="black">
              <a:alpha val="40000"/>
            </a:prstClr>
          </a:outerShdw>
        </a:effectLst>
      </dgm:spPr>
      <dgm:t>
        <a:bodyPr/>
        <a:lstStyle/>
        <a:p>
          <a:r>
            <a:rPr lang="en-US" sz="3200"/>
            <a:t>Configure</a:t>
          </a:r>
        </a:p>
      </dgm:t>
    </dgm:pt>
    <dgm:pt modelId="{CCE3B0D4-0A78-4739-BB9D-1372CB104907}" type="parTrans" cxnId="{52EE77DF-970D-4D80-B508-2234C08AB625}">
      <dgm:prSet/>
      <dgm:spPr/>
      <dgm:t>
        <a:bodyPr/>
        <a:lstStyle/>
        <a:p>
          <a:endParaRPr lang="en-US"/>
        </a:p>
      </dgm:t>
    </dgm:pt>
    <dgm:pt modelId="{FB6065D3-3F2D-4154-8C48-1DBB8CFEE9D1}" type="sibTrans" cxnId="{52EE77DF-970D-4D80-B508-2234C08AB625}">
      <dgm:prSet/>
      <dgm:spPr/>
      <dgm:t>
        <a:bodyPr/>
        <a:lstStyle/>
        <a:p>
          <a:endParaRPr lang="en-US"/>
        </a:p>
      </dgm:t>
    </dgm:pt>
    <dgm:pt modelId="{4892A9C5-BDA7-402D-A619-E131B449B768}">
      <dgm:prSet phldrT="[Text]" custT="1"/>
      <dgm:spPr>
        <a:effectLst>
          <a:outerShdw blurRad="50800" dist="38100" dir="2700000" algn="tl" rotWithShape="0">
            <a:prstClr val="black">
              <a:alpha val="40000"/>
            </a:prstClr>
          </a:outerShdw>
        </a:effectLst>
      </dgm:spPr>
      <dgm:t>
        <a:bodyPr/>
        <a:lstStyle/>
        <a:p>
          <a:r>
            <a:rPr lang="en-US" sz="1600"/>
            <a:t>Update management </a:t>
          </a:r>
        </a:p>
      </dgm:t>
    </dgm:pt>
    <dgm:pt modelId="{7DC166FD-5A82-4CA6-B5C1-7D2F6DF8FD8D}" type="parTrans" cxnId="{A02868A8-692F-4CA4-AD1A-C2DC92DEFB99}">
      <dgm:prSet/>
      <dgm:spPr/>
      <dgm:t>
        <a:bodyPr/>
        <a:lstStyle/>
        <a:p>
          <a:endParaRPr lang="en-US"/>
        </a:p>
      </dgm:t>
    </dgm:pt>
    <dgm:pt modelId="{5428BCB8-E50C-4D29-935D-6C5D6C182FC3}" type="sibTrans" cxnId="{A02868A8-692F-4CA4-AD1A-C2DC92DEFB99}">
      <dgm:prSet/>
      <dgm:spPr/>
      <dgm:t>
        <a:bodyPr/>
        <a:lstStyle/>
        <a:p>
          <a:endParaRPr lang="en-US"/>
        </a:p>
      </dgm:t>
    </dgm:pt>
    <dgm:pt modelId="{8551CA75-62AD-4914-A366-DF676EC0460A}">
      <dgm:prSet phldrT="[Text]" custT="1"/>
      <dgm:spPr>
        <a:effectLst>
          <a:outerShdw blurRad="50800" dist="38100" dir="2700000" algn="tl" rotWithShape="0">
            <a:prstClr val="black">
              <a:alpha val="40000"/>
            </a:prstClr>
          </a:outerShdw>
        </a:effectLst>
      </dgm:spPr>
      <dgm:t>
        <a:bodyPr/>
        <a:lstStyle/>
        <a:p>
          <a:r>
            <a:rPr lang="en-US" sz="1600"/>
            <a:t>Configure cloud and VMs per application</a:t>
          </a:r>
        </a:p>
      </dgm:t>
    </dgm:pt>
    <dgm:pt modelId="{6D3FBBC1-9E38-4234-BA52-B891CEC4FFCE}" type="parTrans" cxnId="{857CCAC2-8C20-4CB9-A593-EF8DBBC7DDEB}">
      <dgm:prSet/>
      <dgm:spPr/>
      <dgm:t>
        <a:bodyPr/>
        <a:lstStyle/>
        <a:p>
          <a:endParaRPr lang="en-US"/>
        </a:p>
      </dgm:t>
    </dgm:pt>
    <dgm:pt modelId="{2A9308A2-17D6-4610-8848-0C21B903FBCE}" type="sibTrans" cxnId="{857CCAC2-8C20-4CB9-A593-EF8DBBC7DDEB}">
      <dgm:prSet/>
      <dgm:spPr/>
      <dgm:t>
        <a:bodyPr/>
        <a:lstStyle/>
        <a:p>
          <a:endParaRPr lang="en-US"/>
        </a:p>
      </dgm:t>
    </dgm:pt>
    <dgm:pt modelId="{FD73A6A0-F40F-4DB3-B6F3-0B239BA536C1}">
      <dgm:prSet phldrT="[Text]" custT="1"/>
      <dgm:spPr>
        <a:effectLst>
          <a:outerShdw blurRad="50800" dist="38100" dir="2700000" algn="tl" rotWithShape="0">
            <a:prstClr val="black">
              <a:alpha val="40000"/>
            </a:prstClr>
          </a:outerShdw>
        </a:effectLst>
      </dgm:spPr>
      <dgm:t>
        <a:bodyPr/>
        <a:lstStyle/>
        <a:p>
          <a:r>
            <a:rPr lang="en-US" sz="3200"/>
            <a:t>Monitor</a:t>
          </a:r>
        </a:p>
      </dgm:t>
    </dgm:pt>
    <dgm:pt modelId="{58E5DDB1-6CE0-4255-A017-67D53B35757F}" type="parTrans" cxnId="{6DDB171C-0C97-416E-8F0D-EDAEB6197C28}">
      <dgm:prSet/>
      <dgm:spPr/>
      <dgm:t>
        <a:bodyPr/>
        <a:lstStyle/>
        <a:p>
          <a:endParaRPr lang="en-US"/>
        </a:p>
      </dgm:t>
    </dgm:pt>
    <dgm:pt modelId="{D360D088-66FB-4374-9050-FACD1328EAB8}" type="sibTrans" cxnId="{6DDB171C-0C97-416E-8F0D-EDAEB6197C28}">
      <dgm:prSet/>
      <dgm:spPr/>
      <dgm:t>
        <a:bodyPr/>
        <a:lstStyle/>
        <a:p>
          <a:endParaRPr lang="en-US"/>
        </a:p>
      </dgm:t>
    </dgm:pt>
    <dgm:pt modelId="{C97D629C-EEEC-4941-A321-100EA93D3276}">
      <dgm:prSet phldrT="[Text]" custT="1"/>
      <dgm:spPr>
        <a:effectLst>
          <a:outerShdw blurRad="50800" dist="38100" dir="2700000" algn="tl" rotWithShape="0">
            <a:prstClr val="black">
              <a:alpha val="40000"/>
            </a:prstClr>
          </a:outerShdw>
        </a:effectLst>
      </dgm:spPr>
      <dgm:t>
        <a:bodyPr/>
        <a:lstStyle/>
        <a:p>
          <a:r>
            <a:rPr lang="en-US" sz="1600"/>
            <a:t>Identify changes causing issues</a:t>
          </a:r>
        </a:p>
      </dgm:t>
    </dgm:pt>
    <dgm:pt modelId="{9DE5D2BA-C6C4-47B4-B0DC-FAA432A7A006}" type="parTrans" cxnId="{22064CE0-3585-47FF-8FF0-C1EA04FB7C96}">
      <dgm:prSet/>
      <dgm:spPr/>
      <dgm:t>
        <a:bodyPr/>
        <a:lstStyle/>
        <a:p>
          <a:endParaRPr lang="en-US"/>
        </a:p>
      </dgm:t>
    </dgm:pt>
    <dgm:pt modelId="{E8AE84F9-A886-4556-8FB3-1DE8D78A4D83}" type="sibTrans" cxnId="{22064CE0-3585-47FF-8FF0-C1EA04FB7C96}">
      <dgm:prSet/>
      <dgm:spPr/>
      <dgm:t>
        <a:bodyPr/>
        <a:lstStyle/>
        <a:p>
          <a:endParaRPr lang="en-US"/>
        </a:p>
      </dgm:t>
    </dgm:pt>
    <dgm:pt modelId="{DB49B2B6-6926-4AEB-AAE7-D4B6DA081ECD}">
      <dgm:prSet phldrT="[Text]" custT="1"/>
      <dgm:spPr>
        <a:effectLst>
          <a:outerShdw blurRad="50800" dist="38100" dir="2700000" algn="tl" rotWithShape="0">
            <a:prstClr val="black">
              <a:alpha val="40000"/>
            </a:prstClr>
          </a:outerShdw>
        </a:effectLst>
      </dgm:spPr>
      <dgm:t>
        <a:bodyPr/>
        <a:lstStyle/>
        <a:p>
          <a:r>
            <a:rPr lang="en-US" sz="1600"/>
            <a:t>Integrate into ITSM solutions on Alerts</a:t>
          </a:r>
        </a:p>
      </dgm:t>
    </dgm:pt>
    <dgm:pt modelId="{0C32BED7-2CAF-4C64-9413-5DB882CD2DB6}" type="parTrans" cxnId="{2FFF996F-6866-4783-8505-C75BE80FD635}">
      <dgm:prSet/>
      <dgm:spPr/>
      <dgm:t>
        <a:bodyPr/>
        <a:lstStyle/>
        <a:p>
          <a:endParaRPr lang="en-US"/>
        </a:p>
      </dgm:t>
    </dgm:pt>
    <dgm:pt modelId="{97FC7E18-ED0C-4114-9405-F67A5F9C86EF}" type="sibTrans" cxnId="{2FFF996F-6866-4783-8505-C75BE80FD635}">
      <dgm:prSet/>
      <dgm:spPr/>
      <dgm:t>
        <a:bodyPr/>
        <a:lstStyle/>
        <a:p>
          <a:endParaRPr lang="en-US"/>
        </a:p>
      </dgm:t>
    </dgm:pt>
    <dgm:pt modelId="{76D3AC0A-CEC5-4275-A24C-25478C80E033}">
      <dgm:prSet phldrT="[Text]" custT="1"/>
      <dgm:spPr>
        <a:effectLst>
          <a:outerShdw blurRad="50800" dist="38100" dir="2700000" algn="tl" rotWithShape="0">
            <a:prstClr val="black">
              <a:alpha val="40000"/>
            </a:prstClr>
          </a:outerShdw>
        </a:effectLst>
      </dgm:spPr>
      <dgm:t>
        <a:bodyPr/>
        <a:lstStyle/>
        <a:p>
          <a:r>
            <a:rPr lang="en-US" sz="3200"/>
            <a:t>Protect</a:t>
          </a:r>
        </a:p>
      </dgm:t>
    </dgm:pt>
    <dgm:pt modelId="{736CB2A9-235A-4A93-AF48-323E003D5138}" type="parTrans" cxnId="{40924333-3C95-4FF7-9289-1158B94507DA}">
      <dgm:prSet/>
      <dgm:spPr/>
      <dgm:t>
        <a:bodyPr/>
        <a:lstStyle/>
        <a:p>
          <a:endParaRPr lang="en-US"/>
        </a:p>
      </dgm:t>
    </dgm:pt>
    <dgm:pt modelId="{CD70C546-EA19-4F25-97D4-1B8BA8F1DD13}" type="sibTrans" cxnId="{40924333-3C95-4FF7-9289-1158B94507DA}">
      <dgm:prSet/>
      <dgm:spPr/>
      <dgm:t>
        <a:bodyPr/>
        <a:lstStyle/>
        <a:p>
          <a:endParaRPr lang="en-US"/>
        </a:p>
      </dgm:t>
    </dgm:pt>
    <dgm:pt modelId="{96E1FE5A-4FD7-40FD-A6E2-E7A152E9DCC3}">
      <dgm:prSet phldrT="[Text]" custT="1"/>
      <dgm:spPr>
        <a:effectLst>
          <a:outerShdw blurRad="50800" dist="38100" dir="2700000" algn="tl" rotWithShape="0">
            <a:prstClr val="black">
              <a:alpha val="40000"/>
            </a:prstClr>
          </a:outerShdw>
        </a:effectLst>
      </dgm:spPr>
      <dgm:t>
        <a:bodyPr/>
        <a:lstStyle/>
        <a:p>
          <a:r>
            <a:rPr lang="en-US" sz="1600"/>
            <a:t>Recover application / VM from backup</a:t>
          </a:r>
        </a:p>
      </dgm:t>
    </dgm:pt>
    <dgm:pt modelId="{54A5231F-394B-438A-9518-3412F58AF803}" type="parTrans" cxnId="{A72F6EFB-2533-4FD0-9892-C3EF90D1EB49}">
      <dgm:prSet/>
      <dgm:spPr/>
      <dgm:t>
        <a:bodyPr/>
        <a:lstStyle/>
        <a:p>
          <a:endParaRPr lang="en-US"/>
        </a:p>
      </dgm:t>
    </dgm:pt>
    <dgm:pt modelId="{23597025-E7DF-4AB1-855D-B52F79838CD3}" type="sibTrans" cxnId="{A72F6EFB-2533-4FD0-9892-C3EF90D1EB49}">
      <dgm:prSet/>
      <dgm:spPr/>
      <dgm:t>
        <a:bodyPr/>
        <a:lstStyle/>
        <a:p>
          <a:endParaRPr lang="en-US"/>
        </a:p>
      </dgm:t>
    </dgm:pt>
    <dgm:pt modelId="{BE483B6C-7F71-406A-8DDB-D926C83961A5}">
      <dgm:prSet phldrT="[Text]" custT="1"/>
      <dgm:spPr>
        <a:effectLst>
          <a:outerShdw blurRad="50800" dist="38100" dir="2700000" algn="tl" rotWithShape="0">
            <a:prstClr val="black">
              <a:alpha val="40000"/>
            </a:prstClr>
          </a:outerShdw>
        </a:effectLst>
      </dgm:spPr>
      <dgm:t>
        <a:bodyPr/>
        <a:lstStyle/>
        <a:p>
          <a:r>
            <a:rPr lang="en-US" sz="3200"/>
            <a:t>Secure</a:t>
          </a:r>
        </a:p>
      </dgm:t>
    </dgm:pt>
    <dgm:pt modelId="{5FCA696A-80C5-4F59-BEAF-C2842EE68E1E}" type="parTrans" cxnId="{AAC088CE-1AD2-471A-92C6-F560605D1218}">
      <dgm:prSet/>
      <dgm:spPr/>
      <dgm:t>
        <a:bodyPr/>
        <a:lstStyle/>
        <a:p>
          <a:endParaRPr lang="en-US"/>
        </a:p>
      </dgm:t>
    </dgm:pt>
    <dgm:pt modelId="{34F3C10D-86A0-45E1-8FE5-8D0D9B198953}" type="sibTrans" cxnId="{AAC088CE-1AD2-471A-92C6-F560605D1218}">
      <dgm:prSet/>
      <dgm:spPr/>
      <dgm:t>
        <a:bodyPr/>
        <a:lstStyle/>
        <a:p>
          <a:endParaRPr lang="en-US"/>
        </a:p>
      </dgm:t>
    </dgm:pt>
    <dgm:pt modelId="{77BF3D08-22C6-4749-96AE-DAC5245AF113}">
      <dgm:prSet phldrT="[Text]" custT="1"/>
      <dgm:spPr>
        <a:effectLst>
          <a:outerShdw blurRad="50800" dist="38100" dir="2700000" algn="tl" rotWithShape="0">
            <a:prstClr val="black">
              <a:alpha val="40000"/>
            </a:prstClr>
          </a:outerShdw>
        </a:effectLst>
      </dgm:spPr>
      <dgm:t>
        <a:bodyPr/>
        <a:lstStyle/>
        <a:p>
          <a:r>
            <a:rPr lang="en-US" sz="1600"/>
            <a:t>Quarantine VM if exploited</a:t>
          </a:r>
        </a:p>
      </dgm:t>
    </dgm:pt>
    <dgm:pt modelId="{B68D024D-6053-479D-B27B-32ECBC2E3F60}" type="parTrans" cxnId="{28F5AEC7-82D8-4BFD-ACC8-2B4DB7035006}">
      <dgm:prSet/>
      <dgm:spPr/>
      <dgm:t>
        <a:bodyPr/>
        <a:lstStyle/>
        <a:p>
          <a:endParaRPr lang="en-US"/>
        </a:p>
      </dgm:t>
    </dgm:pt>
    <dgm:pt modelId="{75E8811D-9092-44B0-8B8D-1ABCCB341923}" type="sibTrans" cxnId="{28F5AEC7-82D8-4BFD-ACC8-2B4DB7035006}">
      <dgm:prSet/>
      <dgm:spPr/>
      <dgm:t>
        <a:bodyPr/>
        <a:lstStyle/>
        <a:p>
          <a:endParaRPr lang="en-US"/>
        </a:p>
      </dgm:t>
    </dgm:pt>
    <dgm:pt modelId="{DEE14546-2095-4F06-B2BA-B692BDF423F0}">
      <dgm:prSet phldrT="[Text]" custT="1"/>
      <dgm:spPr>
        <a:effectLst>
          <a:outerShdw blurRad="50800" dist="38100" dir="2700000" algn="tl" rotWithShape="0">
            <a:prstClr val="black">
              <a:alpha val="40000"/>
            </a:prstClr>
          </a:outerShdw>
        </a:effectLst>
      </dgm:spPr>
      <dgm:t>
        <a:bodyPr/>
        <a:lstStyle/>
        <a:p>
          <a:r>
            <a:rPr lang="en-US" sz="3200"/>
            <a:t>Govern</a:t>
          </a:r>
        </a:p>
      </dgm:t>
    </dgm:pt>
    <dgm:pt modelId="{78DF4576-C9FD-4414-84D8-A46EF3C5BB58}" type="parTrans" cxnId="{F700DC65-E98E-408C-87FF-44BBC7B9ACC5}">
      <dgm:prSet/>
      <dgm:spPr/>
      <dgm:t>
        <a:bodyPr/>
        <a:lstStyle/>
        <a:p>
          <a:endParaRPr lang="en-US"/>
        </a:p>
      </dgm:t>
    </dgm:pt>
    <dgm:pt modelId="{EF2C5BAC-3629-475D-8DF3-9962318954F5}" type="sibTrans" cxnId="{F700DC65-E98E-408C-87FF-44BBC7B9ACC5}">
      <dgm:prSet/>
      <dgm:spPr/>
      <dgm:t>
        <a:bodyPr/>
        <a:lstStyle/>
        <a:p>
          <a:endParaRPr lang="en-US"/>
        </a:p>
      </dgm:t>
    </dgm:pt>
    <dgm:pt modelId="{8623F0F3-ED2A-41FC-B270-4B452B37C545}">
      <dgm:prSet phldrT="[Text]" custT="1"/>
      <dgm:spPr>
        <a:effectLst>
          <a:outerShdw blurRad="50800" dist="38100" dir="2700000" algn="tl" rotWithShape="0">
            <a:prstClr val="black">
              <a:alpha val="40000"/>
            </a:prstClr>
          </a:outerShdw>
        </a:effectLst>
      </dgm:spPr>
      <dgm:t>
        <a:bodyPr/>
        <a:lstStyle/>
        <a:p>
          <a:r>
            <a:rPr lang="en-US" sz="1600"/>
            <a:t>Set up RBAC per user / group</a:t>
          </a:r>
        </a:p>
      </dgm:t>
    </dgm:pt>
    <dgm:pt modelId="{E8E410AF-D740-44BC-98C8-CAFEF87210BE}" type="parTrans" cxnId="{3524F85C-0DBF-4C86-A520-7DF2E6EA2D79}">
      <dgm:prSet/>
      <dgm:spPr/>
      <dgm:t>
        <a:bodyPr/>
        <a:lstStyle/>
        <a:p>
          <a:endParaRPr lang="en-US"/>
        </a:p>
      </dgm:t>
    </dgm:pt>
    <dgm:pt modelId="{6BA5E73F-18EB-4E6B-8FB1-8591FEF17159}" type="sibTrans" cxnId="{3524F85C-0DBF-4C86-A520-7DF2E6EA2D79}">
      <dgm:prSet/>
      <dgm:spPr/>
      <dgm:t>
        <a:bodyPr/>
        <a:lstStyle/>
        <a:p>
          <a:endParaRPr lang="en-US"/>
        </a:p>
      </dgm:t>
    </dgm:pt>
    <dgm:pt modelId="{56C431B0-3547-45D5-9864-DBBEA7CF8B1A}">
      <dgm:prSet phldrT="[Text]" custT="1"/>
      <dgm:spPr>
        <a:effectLst>
          <a:outerShdw blurRad="50800" dist="38100" dir="2700000" algn="tl" rotWithShape="0">
            <a:prstClr val="black">
              <a:alpha val="40000"/>
            </a:prstClr>
          </a:outerShdw>
        </a:effectLst>
      </dgm:spPr>
      <dgm:t>
        <a:bodyPr/>
        <a:lstStyle/>
        <a:p>
          <a:r>
            <a:rPr lang="en-US" sz="1600"/>
            <a:t>Integrate into Site Recovery for fail over</a:t>
          </a:r>
        </a:p>
      </dgm:t>
    </dgm:pt>
    <dgm:pt modelId="{E0F0421E-9540-4B1C-A29F-A3FB4F5D4604}" type="parTrans" cxnId="{EBA48111-A2B0-4183-9C73-954B1EC95944}">
      <dgm:prSet/>
      <dgm:spPr/>
      <dgm:t>
        <a:bodyPr/>
        <a:lstStyle/>
        <a:p>
          <a:endParaRPr lang="en-US"/>
        </a:p>
      </dgm:t>
    </dgm:pt>
    <dgm:pt modelId="{D0364ED9-0AC8-493B-BCF8-CD72F603073A}" type="sibTrans" cxnId="{EBA48111-A2B0-4183-9C73-954B1EC95944}">
      <dgm:prSet/>
      <dgm:spPr/>
      <dgm:t>
        <a:bodyPr/>
        <a:lstStyle/>
        <a:p>
          <a:endParaRPr lang="en-US"/>
        </a:p>
      </dgm:t>
    </dgm:pt>
    <dgm:pt modelId="{7E61BE1F-C184-4B5D-88F0-890E010D08E4}">
      <dgm:prSet phldrT="[Text]" custT="1"/>
      <dgm:spPr>
        <a:effectLst>
          <a:outerShdw blurRad="50800" dist="38100" dir="2700000" algn="tl" rotWithShape="0">
            <a:prstClr val="black">
              <a:alpha val="40000"/>
            </a:prstClr>
          </a:outerShdw>
        </a:effectLst>
      </dgm:spPr>
      <dgm:t>
        <a:bodyPr/>
        <a:lstStyle/>
        <a:p>
          <a:r>
            <a:rPr lang="en-US" sz="1600"/>
            <a:t> Set policy for infrastructure and app</a:t>
          </a:r>
        </a:p>
      </dgm:t>
    </dgm:pt>
    <dgm:pt modelId="{8B564621-0FBC-4BA1-B399-15E0F9EFACBE}" type="parTrans" cxnId="{FB3D6B31-5AF8-4D43-AE5C-9DE0C09CB07D}">
      <dgm:prSet/>
      <dgm:spPr/>
      <dgm:t>
        <a:bodyPr/>
        <a:lstStyle/>
        <a:p>
          <a:endParaRPr lang="en-US"/>
        </a:p>
      </dgm:t>
    </dgm:pt>
    <dgm:pt modelId="{14150530-BE02-4754-9AE4-085F1D507DE6}" type="sibTrans" cxnId="{FB3D6B31-5AF8-4D43-AE5C-9DE0C09CB07D}">
      <dgm:prSet/>
      <dgm:spPr/>
      <dgm:t>
        <a:bodyPr/>
        <a:lstStyle/>
        <a:p>
          <a:endParaRPr lang="en-US"/>
        </a:p>
      </dgm:t>
    </dgm:pt>
    <dgm:pt modelId="{9905B1D6-AE46-47F7-92E3-B7EA0FDC464F}">
      <dgm:prSet phldrT="[Text]" custT="1"/>
      <dgm:spPr>
        <a:effectLst>
          <a:outerShdw blurRad="50800" dist="38100" dir="2700000" algn="tl" rotWithShape="0">
            <a:prstClr val="black">
              <a:alpha val="40000"/>
            </a:prstClr>
          </a:outerShdw>
        </a:effectLst>
      </dgm:spPr>
      <dgm:t>
        <a:bodyPr/>
        <a:lstStyle/>
        <a:p>
          <a:r>
            <a:rPr lang="en-US" sz="1600"/>
            <a:t>Recover unused resources</a:t>
          </a:r>
        </a:p>
      </dgm:t>
    </dgm:pt>
    <dgm:pt modelId="{D588F125-0AEF-4513-9270-460E5C692616}" type="parTrans" cxnId="{A7595E32-EB8C-4A72-B074-654B47C6B8BF}">
      <dgm:prSet/>
      <dgm:spPr/>
      <dgm:t>
        <a:bodyPr/>
        <a:lstStyle/>
        <a:p>
          <a:endParaRPr lang="en-US"/>
        </a:p>
      </dgm:t>
    </dgm:pt>
    <dgm:pt modelId="{67654F0A-3529-4B98-81A9-34C91064965A}" type="sibTrans" cxnId="{A7595E32-EB8C-4A72-B074-654B47C6B8BF}">
      <dgm:prSet/>
      <dgm:spPr/>
      <dgm:t>
        <a:bodyPr/>
        <a:lstStyle/>
        <a:p>
          <a:endParaRPr lang="en-US"/>
        </a:p>
      </dgm:t>
    </dgm:pt>
    <dgm:pt modelId="{1A0B32AB-033A-4595-BE36-FF49749E16B5}" type="pres">
      <dgm:prSet presAssocID="{DC187FBE-B67C-4DFE-BFC5-40546BA7F017}" presName="Name0" presStyleCnt="0">
        <dgm:presLayoutVars>
          <dgm:dir/>
          <dgm:animLvl val="lvl"/>
          <dgm:resizeHandles/>
        </dgm:presLayoutVars>
      </dgm:prSet>
      <dgm:spPr/>
    </dgm:pt>
    <dgm:pt modelId="{D54BB128-8B73-44D5-9C75-E8BCEAF9BEE4}" type="pres">
      <dgm:prSet presAssocID="{152B9D09-1B98-4DC1-9DD4-958E3BDC4985}" presName="linNode" presStyleCnt="0"/>
      <dgm:spPr/>
    </dgm:pt>
    <dgm:pt modelId="{7BAED676-638D-4272-A4C8-D52AD6FB567B}" type="pres">
      <dgm:prSet presAssocID="{152B9D09-1B98-4DC1-9DD4-958E3BDC4985}" presName="parentShp" presStyleLbl="node1" presStyleIdx="0" presStyleCnt="6">
        <dgm:presLayoutVars>
          <dgm:bulletEnabled val="1"/>
        </dgm:presLayoutVars>
      </dgm:prSet>
      <dgm:spPr/>
    </dgm:pt>
    <dgm:pt modelId="{2B03FAF1-F3BC-4DF0-9722-F1ED5931A85F}" type="pres">
      <dgm:prSet presAssocID="{152B9D09-1B98-4DC1-9DD4-958E3BDC4985}" presName="childShp" presStyleLbl="bgAccFollowNode1" presStyleIdx="0" presStyleCnt="6" custScaleX="100438" custScaleY="103627">
        <dgm:presLayoutVars>
          <dgm:bulletEnabled val="1"/>
        </dgm:presLayoutVars>
      </dgm:prSet>
      <dgm:spPr/>
    </dgm:pt>
    <dgm:pt modelId="{3ED82410-A537-49E1-A088-D9903459E749}" type="pres">
      <dgm:prSet presAssocID="{B708C045-04FC-4A68-B2C4-FA93B15C39AB}" presName="spacing" presStyleCnt="0"/>
      <dgm:spPr/>
    </dgm:pt>
    <dgm:pt modelId="{DB92C952-92FF-41B5-84C0-F359AC036D19}" type="pres">
      <dgm:prSet presAssocID="{7BA694DE-EA8A-48E7-AA77-DC4874626D43}" presName="linNode" presStyleCnt="0"/>
      <dgm:spPr/>
    </dgm:pt>
    <dgm:pt modelId="{C306D759-0CD0-4271-B18A-1DB161A9DD6C}" type="pres">
      <dgm:prSet presAssocID="{7BA694DE-EA8A-48E7-AA77-DC4874626D43}" presName="parentShp" presStyleLbl="node1" presStyleIdx="1" presStyleCnt="6">
        <dgm:presLayoutVars>
          <dgm:bulletEnabled val="1"/>
        </dgm:presLayoutVars>
      </dgm:prSet>
      <dgm:spPr/>
    </dgm:pt>
    <dgm:pt modelId="{246D32DD-535B-414B-ADFC-0C1646531156}" type="pres">
      <dgm:prSet presAssocID="{7BA694DE-EA8A-48E7-AA77-DC4874626D43}" presName="childShp" presStyleLbl="bgAccFollowNode1" presStyleIdx="1" presStyleCnt="6">
        <dgm:presLayoutVars>
          <dgm:bulletEnabled val="1"/>
        </dgm:presLayoutVars>
      </dgm:prSet>
      <dgm:spPr/>
    </dgm:pt>
    <dgm:pt modelId="{4AF481ED-D4C4-4B42-90CE-FF05DF57375E}" type="pres">
      <dgm:prSet presAssocID="{FB6065D3-3F2D-4154-8C48-1DBB8CFEE9D1}" presName="spacing" presStyleCnt="0"/>
      <dgm:spPr/>
    </dgm:pt>
    <dgm:pt modelId="{7B58E187-BCE3-473F-980F-5A3CBA0FD75D}" type="pres">
      <dgm:prSet presAssocID="{FD73A6A0-F40F-4DB3-B6F3-0B239BA536C1}" presName="linNode" presStyleCnt="0"/>
      <dgm:spPr/>
    </dgm:pt>
    <dgm:pt modelId="{0194C454-611A-4E08-9D0D-EEE9EACC8A1D}" type="pres">
      <dgm:prSet presAssocID="{FD73A6A0-F40F-4DB3-B6F3-0B239BA536C1}" presName="parentShp" presStyleLbl="node1" presStyleIdx="2" presStyleCnt="6">
        <dgm:presLayoutVars>
          <dgm:bulletEnabled val="1"/>
        </dgm:presLayoutVars>
      </dgm:prSet>
      <dgm:spPr/>
    </dgm:pt>
    <dgm:pt modelId="{764F28F1-2DE7-4FB1-B189-9BB4406CFE84}" type="pres">
      <dgm:prSet presAssocID="{FD73A6A0-F40F-4DB3-B6F3-0B239BA536C1}" presName="childShp" presStyleLbl="bgAccFollowNode1" presStyleIdx="2" presStyleCnt="6">
        <dgm:presLayoutVars>
          <dgm:bulletEnabled val="1"/>
        </dgm:presLayoutVars>
      </dgm:prSet>
      <dgm:spPr/>
    </dgm:pt>
    <dgm:pt modelId="{19F8CDB9-2C36-4AF7-8422-0EA09F133400}" type="pres">
      <dgm:prSet presAssocID="{D360D088-66FB-4374-9050-FACD1328EAB8}" presName="spacing" presStyleCnt="0"/>
      <dgm:spPr/>
    </dgm:pt>
    <dgm:pt modelId="{E7064ABD-0E58-4170-839D-0483452DBAD6}" type="pres">
      <dgm:prSet presAssocID="{76D3AC0A-CEC5-4275-A24C-25478C80E033}" presName="linNode" presStyleCnt="0"/>
      <dgm:spPr/>
    </dgm:pt>
    <dgm:pt modelId="{D6AC125A-5F0F-4710-B0BC-B0D2B56F1742}" type="pres">
      <dgm:prSet presAssocID="{76D3AC0A-CEC5-4275-A24C-25478C80E033}" presName="parentShp" presStyleLbl="node1" presStyleIdx="3" presStyleCnt="6">
        <dgm:presLayoutVars>
          <dgm:bulletEnabled val="1"/>
        </dgm:presLayoutVars>
      </dgm:prSet>
      <dgm:spPr/>
    </dgm:pt>
    <dgm:pt modelId="{39056644-6AF8-436D-9276-87A080B1B5AD}" type="pres">
      <dgm:prSet presAssocID="{76D3AC0A-CEC5-4275-A24C-25478C80E033}" presName="childShp" presStyleLbl="bgAccFollowNode1" presStyleIdx="3" presStyleCnt="6">
        <dgm:presLayoutVars>
          <dgm:bulletEnabled val="1"/>
        </dgm:presLayoutVars>
      </dgm:prSet>
      <dgm:spPr/>
    </dgm:pt>
    <dgm:pt modelId="{D0E61013-D5D1-4694-9B55-6C554314F805}" type="pres">
      <dgm:prSet presAssocID="{CD70C546-EA19-4F25-97D4-1B8BA8F1DD13}" presName="spacing" presStyleCnt="0"/>
      <dgm:spPr/>
    </dgm:pt>
    <dgm:pt modelId="{8DE88F84-CF15-49D2-A675-00044922D090}" type="pres">
      <dgm:prSet presAssocID="{BE483B6C-7F71-406A-8DDB-D926C83961A5}" presName="linNode" presStyleCnt="0"/>
      <dgm:spPr/>
    </dgm:pt>
    <dgm:pt modelId="{9933E7F5-CCA0-4419-A740-A63E29E44B8C}" type="pres">
      <dgm:prSet presAssocID="{BE483B6C-7F71-406A-8DDB-D926C83961A5}" presName="parentShp" presStyleLbl="node1" presStyleIdx="4" presStyleCnt="6">
        <dgm:presLayoutVars>
          <dgm:bulletEnabled val="1"/>
        </dgm:presLayoutVars>
      </dgm:prSet>
      <dgm:spPr/>
    </dgm:pt>
    <dgm:pt modelId="{A6790311-8801-4E64-B122-E8B2DF739CBC}" type="pres">
      <dgm:prSet presAssocID="{BE483B6C-7F71-406A-8DDB-D926C83961A5}" presName="childShp" presStyleLbl="bgAccFollowNode1" presStyleIdx="4" presStyleCnt="6">
        <dgm:presLayoutVars>
          <dgm:bulletEnabled val="1"/>
        </dgm:presLayoutVars>
      </dgm:prSet>
      <dgm:spPr/>
    </dgm:pt>
    <dgm:pt modelId="{48514004-E66F-4421-82EE-4DB3721403FD}" type="pres">
      <dgm:prSet presAssocID="{34F3C10D-86A0-45E1-8FE5-8D0D9B198953}" presName="spacing" presStyleCnt="0"/>
      <dgm:spPr/>
    </dgm:pt>
    <dgm:pt modelId="{9722561D-EAB8-4659-9D58-1B4A9E7C75B9}" type="pres">
      <dgm:prSet presAssocID="{DEE14546-2095-4F06-B2BA-B692BDF423F0}" presName="linNode" presStyleCnt="0"/>
      <dgm:spPr/>
    </dgm:pt>
    <dgm:pt modelId="{13157ADF-A16A-481D-A09F-D198A4F5B324}" type="pres">
      <dgm:prSet presAssocID="{DEE14546-2095-4F06-B2BA-B692BDF423F0}" presName="parentShp" presStyleLbl="node1" presStyleIdx="5" presStyleCnt="6">
        <dgm:presLayoutVars>
          <dgm:bulletEnabled val="1"/>
        </dgm:presLayoutVars>
      </dgm:prSet>
      <dgm:spPr/>
    </dgm:pt>
    <dgm:pt modelId="{7C596A3D-36B1-4B52-B9EF-F1757E32CF5C}" type="pres">
      <dgm:prSet presAssocID="{DEE14546-2095-4F06-B2BA-B692BDF423F0}" presName="childShp" presStyleLbl="bgAccFollowNode1" presStyleIdx="5" presStyleCnt="6">
        <dgm:presLayoutVars>
          <dgm:bulletEnabled val="1"/>
        </dgm:presLayoutVars>
      </dgm:prSet>
      <dgm:spPr/>
    </dgm:pt>
  </dgm:ptLst>
  <dgm:cxnLst>
    <dgm:cxn modelId="{2BDB9A08-258E-4B31-8402-7B8EBEE1D704}" type="presOf" srcId="{56C431B0-3547-45D5-9864-DBBEA7CF8B1A}" destId="{39056644-6AF8-436D-9276-87A080B1B5AD}" srcOrd="0" destOrd="1" presId="urn:microsoft.com/office/officeart/2005/8/layout/vList6"/>
    <dgm:cxn modelId="{EBA48111-A2B0-4183-9C73-954B1EC95944}" srcId="{76D3AC0A-CEC5-4275-A24C-25478C80E033}" destId="{56C431B0-3547-45D5-9864-DBBEA7CF8B1A}" srcOrd="1" destOrd="0" parTransId="{E0F0421E-9540-4B1C-A29F-A3FB4F5D4604}" sibTransId="{D0364ED9-0AC8-493B-BCF8-CD72F603073A}"/>
    <dgm:cxn modelId="{EE48C015-DF83-42B1-BFAE-D6A0DDB081F5}" type="presOf" srcId="{7BA694DE-EA8A-48E7-AA77-DC4874626D43}" destId="{C306D759-0CD0-4271-B18A-1DB161A9DD6C}" srcOrd="0" destOrd="0" presId="urn:microsoft.com/office/officeart/2005/8/layout/vList6"/>
    <dgm:cxn modelId="{40F7C317-7E7A-4E32-A58E-4E115D79ABC1}" type="presOf" srcId="{8623F0F3-ED2A-41FC-B270-4B452B37C545}" destId="{7C596A3D-36B1-4B52-B9EF-F1757E32CF5C}" srcOrd="0" destOrd="0" presId="urn:microsoft.com/office/officeart/2005/8/layout/vList6"/>
    <dgm:cxn modelId="{3F5B681B-36EB-4736-9822-422A899ABBDE}" srcId="{DC187FBE-B67C-4DFE-BFC5-40546BA7F017}" destId="{152B9D09-1B98-4DC1-9DD4-958E3BDC4985}" srcOrd="0" destOrd="0" parTransId="{22B4FF06-B36E-47A8-AA02-061A77D3036A}" sibTransId="{B708C045-04FC-4A68-B2C4-FA93B15C39AB}"/>
    <dgm:cxn modelId="{6DDB171C-0C97-416E-8F0D-EDAEB6197C28}" srcId="{DC187FBE-B67C-4DFE-BFC5-40546BA7F017}" destId="{FD73A6A0-F40F-4DB3-B6F3-0B239BA536C1}" srcOrd="2" destOrd="0" parTransId="{58E5DDB1-6CE0-4255-A017-67D53B35757F}" sibTransId="{D360D088-66FB-4374-9050-FACD1328EAB8}"/>
    <dgm:cxn modelId="{8B4A371E-6170-4A77-B8AC-70D8F9444F0B}" srcId="{152B9D09-1B98-4DC1-9DD4-958E3BDC4985}" destId="{0942E4D4-42DC-4EC8-99ED-DF03B26276DA}" srcOrd="1" destOrd="0" parTransId="{A3B875C8-89FF-4DAE-BF26-36F3B773ABFD}" sibTransId="{C1EF8C4B-F4A9-4C3E-B785-398F6608C779}"/>
    <dgm:cxn modelId="{7361641E-1AA1-483E-BBE6-C1D756CE5C65}" type="presOf" srcId="{9905B1D6-AE46-47F7-92E3-B7EA0FDC464F}" destId="{7C596A3D-36B1-4B52-B9EF-F1757E32CF5C}" srcOrd="0" destOrd="1" presId="urn:microsoft.com/office/officeart/2005/8/layout/vList6"/>
    <dgm:cxn modelId="{FB3D6B31-5AF8-4D43-AE5C-9DE0C09CB07D}" srcId="{BE483B6C-7F71-406A-8DDB-D926C83961A5}" destId="{7E61BE1F-C184-4B5D-88F0-890E010D08E4}" srcOrd="1" destOrd="0" parTransId="{8B564621-0FBC-4BA1-B399-15E0F9EFACBE}" sibTransId="{14150530-BE02-4754-9AE4-085F1D507DE6}"/>
    <dgm:cxn modelId="{A7595E32-EB8C-4A72-B074-654B47C6B8BF}" srcId="{DEE14546-2095-4F06-B2BA-B692BDF423F0}" destId="{9905B1D6-AE46-47F7-92E3-B7EA0FDC464F}" srcOrd="1" destOrd="0" parTransId="{D588F125-0AEF-4513-9270-460E5C692616}" sibTransId="{67654F0A-3529-4B98-81A9-34C91064965A}"/>
    <dgm:cxn modelId="{CE617932-683F-4DA6-9694-4162181D3D44}" type="presOf" srcId="{DB49B2B6-6926-4AEB-AAE7-D4B6DA081ECD}" destId="{764F28F1-2DE7-4FB1-B189-9BB4406CFE84}" srcOrd="0" destOrd="1" presId="urn:microsoft.com/office/officeart/2005/8/layout/vList6"/>
    <dgm:cxn modelId="{40924333-3C95-4FF7-9289-1158B94507DA}" srcId="{DC187FBE-B67C-4DFE-BFC5-40546BA7F017}" destId="{76D3AC0A-CEC5-4275-A24C-25478C80E033}" srcOrd="3" destOrd="0" parTransId="{736CB2A9-235A-4A93-AF48-323E003D5138}" sibTransId="{CD70C546-EA19-4F25-97D4-1B8BA8F1DD13}"/>
    <dgm:cxn modelId="{582C2136-469A-43AF-9542-7B0F9CBA3AA9}" type="presOf" srcId="{BE483B6C-7F71-406A-8DDB-D926C83961A5}" destId="{9933E7F5-CCA0-4419-A740-A63E29E44B8C}" srcOrd="0" destOrd="0" presId="urn:microsoft.com/office/officeart/2005/8/layout/vList6"/>
    <dgm:cxn modelId="{28CB385C-1ADC-4C11-9227-38A60E0AC616}" type="presOf" srcId="{DC187FBE-B67C-4DFE-BFC5-40546BA7F017}" destId="{1A0B32AB-033A-4595-BE36-FF49749E16B5}" srcOrd="0" destOrd="0" presId="urn:microsoft.com/office/officeart/2005/8/layout/vList6"/>
    <dgm:cxn modelId="{3524F85C-0DBF-4C86-A520-7DF2E6EA2D79}" srcId="{DEE14546-2095-4F06-B2BA-B692BDF423F0}" destId="{8623F0F3-ED2A-41FC-B270-4B452B37C545}" srcOrd="0" destOrd="0" parTransId="{E8E410AF-D740-44BC-98C8-CAFEF87210BE}" sibTransId="{6BA5E73F-18EB-4E6B-8FB1-8591FEF17159}"/>
    <dgm:cxn modelId="{130AA941-54DF-4062-927D-AC8C6EBCBAA9}" type="presOf" srcId="{0942E4D4-42DC-4EC8-99ED-DF03B26276DA}" destId="{2B03FAF1-F3BC-4DF0-9722-F1ED5931A85F}" srcOrd="0" destOrd="1" presId="urn:microsoft.com/office/officeart/2005/8/layout/vList6"/>
    <dgm:cxn modelId="{F700DC65-E98E-408C-87FF-44BBC7B9ACC5}" srcId="{DC187FBE-B67C-4DFE-BFC5-40546BA7F017}" destId="{DEE14546-2095-4F06-B2BA-B692BDF423F0}" srcOrd="5" destOrd="0" parTransId="{78DF4576-C9FD-4414-84D8-A46EF3C5BB58}" sibTransId="{EF2C5BAC-3629-475D-8DF3-9962318954F5}"/>
    <dgm:cxn modelId="{2FFF996F-6866-4783-8505-C75BE80FD635}" srcId="{FD73A6A0-F40F-4DB3-B6F3-0B239BA536C1}" destId="{DB49B2B6-6926-4AEB-AAE7-D4B6DA081ECD}" srcOrd="1" destOrd="0" parTransId="{0C32BED7-2CAF-4C64-9413-5DB882CD2DB6}" sibTransId="{97FC7E18-ED0C-4114-9405-F67A5F9C86EF}"/>
    <dgm:cxn modelId="{33C06E72-4489-41AC-A24D-E3ABC3DB18EB}" type="presOf" srcId="{77BF3D08-22C6-4749-96AE-DAC5245AF113}" destId="{A6790311-8801-4E64-B122-E8B2DF739CBC}" srcOrd="0" destOrd="0" presId="urn:microsoft.com/office/officeart/2005/8/layout/vList6"/>
    <dgm:cxn modelId="{DE8B8779-4FA0-409F-96B1-DCDF07661BBE}" type="presOf" srcId="{FD73A6A0-F40F-4DB3-B6F3-0B239BA536C1}" destId="{0194C454-611A-4E08-9D0D-EEE9EACC8A1D}" srcOrd="0" destOrd="0" presId="urn:microsoft.com/office/officeart/2005/8/layout/vList6"/>
    <dgm:cxn modelId="{CAD51D8B-9E56-497D-B8E6-62D399A0B298}" type="presOf" srcId="{7E61BE1F-C184-4B5D-88F0-890E010D08E4}" destId="{A6790311-8801-4E64-B122-E8B2DF739CBC}" srcOrd="0" destOrd="1" presId="urn:microsoft.com/office/officeart/2005/8/layout/vList6"/>
    <dgm:cxn modelId="{9FB68198-47CD-4169-A707-317754834D38}" srcId="{152B9D09-1B98-4DC1-9DD4-958E3BDC4985}" destId="{DF6CD19A-121F-49DF-8482-6F1704AF93A5}" srcOrd="0" destOrd="0" parTransId="{0EC29B96-6807-40F7-98F4-1588FE32FA2D}" sibTransId="{C48A7412-D30B-4919-A8D0-37A781EC67E1}"/>
    <dgm:cxn modelId="{84324FA1-A01A-44F3-BD4F-D1DDED8C6EB1}" type="presOf" srcId="{8551CA75-62AD-4914-A366-DF676EC0460A}" destId="{246D32DD-535B-414B-ADFC-0C1646531156}" srcOrd="0" destOrd="1" presId="urn:microsoft.com/office/officeart/2005/8/layout/vList6"/>
    <dgm:cxn modelId="{A02868A8-692F-4CA4-AD1A-C2DC92DEFB99}" srcId="{7BA694DE-EA8A-48E7-AA77-DC4874626D43}" destId="{4892A9C5-BDA7-402D-A619-E131B449B768}" srcOrd="0" destOrd="0" parTransId="{7DC166FD-5A82-4CA6-B5C1-7D2F6DF8FD8D}" sibTransId="{5428BCB8-E50C-4D29-935D-6C5D6C182FC3}"/>
    <dgm:cxn modelId="{601C4BB4-9813-4709-A09D-8CF812B2D839}" type="presOf" srcId="{4892A9C5-BDA7-402D-A619-E131B449B768}" destId="{246D32DD-535B-414B-ADFC-0C1646531156}" srcOrd="0" destOrd="0" presId="urn:microsoft.com/office/officeart/2005/8/layout/vList6"/>
    <dgm:cxn modelId="{DAD07BB9-4413-4635-BA39-2F218C73F656}" type="presOf" srcId="{76D3AC0A-CEC5-4275-A24C-25478C80E033}" destId="{D6AC125A-5F0F-4710-B0BC-B0D2B56F1742}" srcOrd="0" destOrd="0" presId="urn:microsoft.com/office/officeart/2005/8/layout/vList6"/>
    <dgm:cxn modelId="{C287A1BA-2660-4E07-A90C-09056D4DF5B5}" type="presOf" srcId="{DEE14546-2095-4F06-B2BA-B692BDF423F0}" destId="{13157ADF-A16A-481D-A09F-D198A4F5B324}" srcOrd="0" destOrd="0" presId="urn:microsoft.com/office/officeart/2005/8/layout/vList6"/>
    <dgm:cxn modelId="{857CCAC2-8C20-4CB9-A593-EF8DBBC7DDEB}" srcId="{7BA694DE-EA8A-48E7-AA77-DC4874626D43}" destId="{8551CA75-62AD-4914-A366-DF676EC0460A}" srcOrd="1" destOrd="0" parTransId="{6D3FBBC1-9E38-4234-BA52-B891CEC4FFCE}" sibTransId="{2A9308A2-17D6-4610-8848-0C21B903FBCE}"/>
    <dgm:cxn modelId="{28F5AEC7-82D8-4BFD-ACC8-2B4DB7035006}" srcId="{BE483B6C-7F71-406A-8DDB-D926C83961A5}" destId="{77BF3D08-22C6-4749-96AE-DAC5245AF113}" srcOrd="0" destOrd="0" parTransId="{B68D024D-6053-479D-B27B-32ECBC2E3F60}" sibTransId="{75E8811D-9092-44B0-8B8D-1ABCCB341923}"/>
    <dgm:cxn modelId="{79B4D0C9-71BC-4598-81AC-991B003A8A66}" type="presOf" srcId="{DF6CD19A-121F-49DF-8482-6F1704AF93A5}" destId="{2B03FAF1-F3BC-4DF0-9722-F1ED5931A85F}" srcOrd="0" destOrd="0" presId="urn:microsoft.com/office/officeart/2005/8/layout/vList6"/>
    <dgm:cxn modelId="{AAC088CE-1AD2-471A-92C6-F560605D1218}" srcId="{DC187FBE-B67C-4DFE-BFC5-40546BA7F017}" destId="{BE483B6C-7F71-406A-8DDB-D926C83961A5}" srcOrd="4" destOrd="0" parTransId="{5FCA696A-80C5-4F59-BEAF-C2842EE68E1E}" sibTransId="{34F3C10D-86A0-45E1-8FE5-8D0D9B198953}"/>
    <dgm:cxn modelId="{52EE77DF-970D-4D80-B508-2234C08AB625}" srcId="{DC187FBE-B67C-4DFE-BFC5-40546BA7F017}" destId="{7BA694DE-EA8A-48E7-AA77-DC4874626D43}" srcOrd="1" destOrd="0" parTransId="{CCE3B0D4-0A78-4739-BB9D-1372CB104907}" sibTransId="{FB6065D3-3F2D-4154-8C48-1DBB8CFEE9D1}"/>
    <dgm:cxn modelId="{22064CE0-3585-47FF-8FF0-C1EA04FB7C96}" srcId="{FD73A6A0-F40F-4DB3-B6F3-0B239BA536C1}" destId="{C97D629C-EEEC-4941-A321-100EA93D3276}" srcOrd="0" destOrd="0" parTransId="{9DE5D2BA-C6C4-47B4-B0DC-FAA432A7A006}" sibTransId="{E8AE84F9-A886-4556-8FB3-1DE8D78A4D83}"/>
    <dgm:cxn modelId="{F52B26E5-B7B5-4E51-8CD4-5907E9C95D5C}" type="presOf" srcId="{96E1FE5A-4FD7-40FD-A6E2-E7A152E9DCC3}" destId="{39056644-6AF8-436D-9276-87A080B1B5AD}" srcOrd="0" destOrd="0" presId="urn:microsoft.com/office/officeart/2005/8/layout/vList6"/>
    <dgm:cxn modelId="{1C06F8F2-A8A1-463D-8083-1E231236CA99}" type="presOf" srcId="{C97D629C-EEEC-4941-A321-100EA93D3276}" destId="{764F28F1-2DE7-4FB1-B189-9BB4406CFE84}" srcOrd="0" destOrd="0" presId="urn:microsoft.com/office/officeart/2005/8/layout/vList6"/>
    <dgm:cxn modelId="{690E15FB-3778-4DD5-B8AA-6AFB505B1154}" type="presOf" srcId="{152B9D09-1B98-4DC1-9DD4-958E3BDC4985}" destId="{7BAED676-638D-4272-A4C8-D52AD6FB567B}" srcOrd="0" destOrd="0" presId="urn:microsoft.com/office/officeart/2005/8/layout/vList6"/>
    <dgm:cxn modelId="{A72F6EFB-2533-4FD0-9892-C3EF90D1EB49}" srcId="{76D3AC0A-CEC5-4275-A24C-25478C80E033}" destId="{96E1FE5A-4FD7-40FD-A6E2-E7A152E9DCC3}" srcOrd="0" destOrd="0" parTransId="{54A5231F-394B-438A-9518-3412F58AF803}" sibTransId="{23597025-E7DF-4AB1-855D-B52F79838CD3}"/>
    <dgm:cxn modelId="{8C6891E8-387A-4671-A183-AE059D690585}" type="presParOf" srcId="{1A0B32AB-033A-4595-BE36-FF49749E16B5}" destId="{D54BB128-8B73-44D5-9C75-E8BCEAF9BEE4}" srcOrd="0" destOrd="0" presId="urn:microsoft.com/office/officeart/2005/8/layout/vList6"/>
    <dgm:cxn modelId="{F17F4368-FFA5-4C7A-876D-A6C2B41AF50D}" type="presParOf" srcId="{D54BB128-8B73-44D5-9C75-E8BCEAF9BEE4}" destId="{7BAED676-638D-4272-A4C8-D52AD6FB567B}" srcOrd="0" destOrd="0" presId="urn:microsoft.com/office/officeart/2005/8/layout/vList6"/>
    <dgm:cxn modelId="{F7CFAE5D-4E2F-4CEA-B142-DE63F55ED814}" type="presParOf" srcId="{D54BB128-8B73-44D5-9C75-E8BCEAF9BEE4}" destId="{2B03FAF1-F3BC-4DF0-9722-F1ED5931A85F}" srcOrd="1" destOrd="0" presId="urn:microsoft.com/office/officeart/2005/8/layout/vList6"/>
    <dgm:cxn modelId="{6D9A4A1B-0C93-46D5-AD92-7BC7EF4D4A95}" type="presParOf" srcId="{1A0B32AB-033A-4595-BE36-FF49749E16B5}" destId="{3ED82410-A537-49E1-A088-D9903459E749}" srcOrd="1" destOrd="0" presId="urn:microsoft.com/office/officeart/2005/8/layout/vList6"/>
    <dgm:cxn modelId="{3DF5FAF5-D2CA-40CE-9C67-0522A5F6FECA}" type="presParOf" srcId="{1A0B32AB-033A-4595-BE36-FF49749E16B5}" destId="{DB92C952-92FF-41B5-84C0-F359AC036D19}" srcOrd="2" destOrd="0" presId="urn:microsoft.com/office/officeart/2005/8/layout/vList6"/>
    <dgm:cxn modelId="{38C7BCA2-055F-4A6C-893E-F6D946DBEDB0}" type="presParOf" srcId="{DB92C952-92FF-41B5-84C0-F359AC036D19}" destId="{C306D759-0CD0-4271-B18A-1DB161A9DD6C}" srcOrd="0" destOrd="0" presId="urn:microsoft.com/office/officeart/2005/8/layout/vList6"/>
    <dgm:cxn modelId="{FDCD40C1-F46B-48FA-8F93-E4C2B4FF85F3}" type="presParOf" srcId="{DB92C952-92FF-41B5-84C0-F359AC036D19}" destId="{246D32DD-535B-414B-ADFC-0C1646531156}" srcOrd="1" destOrd="0" presId="urn:microsoft.com/office/officeart/2005/8/layout/vList6"/>
    <dgm:cxn modelId="{6690C9B3-77F6-412E-A933-EAAF1E2E0F3F}" type="presParOf" srcId="{1A0B32AB-033A-4595-BE36-FF49749E16B5}" destId="{4AF481ED-D4C4-4B42-90CE-FF05DF57375E}" srcOrd="3" destOrd="0" presId="urn:microsoft.com/office/officeart/2005/8/layout/vList6"/>
    <dgm:cxn modelId="{F418AFFB-0361-4027-9395-CD37999254A0}" type="presParOf" srcId="{1A0B32AB-033A-4595-BE36-FF49749E16B5}" destId="{7B58E187-BCE3-473F-980F-5A3CBA0FD75D}" srcOrd="4" destOrd="0" presId="urn:microsoft.com/office/officeart/2005/8/layout/vList6"/>
    <dgm:cxn modelId="{EEBE6727-7C25-4401-A74B-05C007057B83}" type="presParOf" srcId="{7B58E187-BCE3-473F-980F-5A3CBA0FD75D}" destId="{0194C454-611A-4E08-9D0D-EEE9EACC8A1D}" srcOrd="0" destOrd="0" presId="urn:microsoft.com/office/officeart/2005/8/layout/vList6"/>
    <dgm:cxn modelId="{1488C3C6-90DE-418A-81CC-B18DCC73959D}" type="presParOf" srcId="{7B58E187-BCE3-473F-980F-5A3CBA0FD75D}" destId="{764F28F1-2DE7-4FB1-B189-9BB4406CFE84}" srcOrd="1" destOrd="0" presId="urn:microsoft.com/office/officeart/2005/8/layout/vList6"/>
    <dgm:cxn modelId="{7481D6F1-66A4-4748-A3D4-FFA75C3324ED}" type="presParOf" srcId="{1A0B32AB-033A-4595-BE36-FF49749E16B5}" destId="{19F8CDB9-2C36-4AF7-8422-0EA09F133400}" srcOrd="5" destOrd="0" presId="urn:microsoft.com/office/officeart/2005/8/layout/vList6"/>
    <dgm:cxn modelId="{62C9874A-4558-4EAA-9F42-862F075241FF}" type="presParOf" srcId="{1A0B32AB-033A-4595-BE36-FF49749E16B5}" destId="{E7064ABD-0E58-4170-839D-0483452DBAD6}" srcOrd="6" destOrd="0" presId="urn:microsoft.com/office/officeart/2005/8/layout/vList6"/>
    <dgm:cxn modelId="{F1D50E8D-94E1-4CBF-8EBE-9EFCADD7A725}" type="presParOf" srcId="{E7064ABD-0E58-4170-839D-0483452DBAD6}" destId="{D6AC125A-5F0F-4710-B0BC-B0D2B56F1742}" srcOrd="0" destOrd="0" presId="urn:microsoft.com/office/officeart/2005/8/layout/vList6"/>
    <dgm:cxn modelId="{C6A0FDD3-40E8-4148-9790-075173BDBB1E}" type="presParOf" srcId="{E7064ABD-0E58-4170-839D-0483452DBAD6}" destId="{39056644-6AF8-436D-9276-87A080B1B5AD}" srcOrd="1" destOrd="0" presId="urn:microsoft.com/office/officeart/2005/8/layout/vList6"/>
    <dgm:cxn modelId="{CE552148-5A5E-41E0-9A16-EAC604422770}" type="presParOf" srcId="{1A0B32AB-033A-4595-BE36-FF49749E16B5}" destId="{D0E61013-D5D1-4694-9B55-6C554314F805}" srcOrd="7" destOrd="0" presId="urn:microsoft.com/office/officeart/2005/8/layout/vList6"/>
    <dgm:cxn modelId="{CE61A647-F4D1-447C-BAC3-3D76F6E3873E}" type="presParOf" srcId="{1A0B32AB-033A-4595-BE36-FF49749E16B5}" destId="{8DE88F84-CF15-49D2-A675-00044922D090}" srcOrd="8" destOrd="0" presId="urn:microsoft.com/office/officeart/2005/8/layout/vList6"/>
    <dgm:cxn modelId="{3303249B-1E86-45C7-A95B-23DCD2348936}" type="presParOf" srcId="{8DE88F84-CF15-49D2-A675-00044922D090}" destId="{9933E7F5-CCA0-4419-A740-A63E29E44B8C}" srcOrd="0" destOrd="0" presId="urn:microsoft.com/office/officeart/2005/8/layout/vList6"/>
    <dgm:cxn modelId="{F0BE0476-0056-4842-84B2-74162DCBB8BA}" type="presParOf" srcId="{8DE88F84-CF15-49D2-A675-00044922D090}" destId="{A6790311-8801-4E64-B122-E8B2DF739CBC}" srcOrd="1" destOrd="0" presId="urn:microsoft.com/office/officeart/2005/8/layout/vList6"/>
    <dgm:cxn modelId="{243082FD-00BF-4F25-9044-C72D7F811CB6}" type="presParOf" srcId="{1A0B32AB-033A-4595-BE36-FF49749E16B5}" destId="{48514004-E66F-4421-82EE-4DB3721403FD}" srcOrd="9" destOrd="0" presId="urn:microsoft.com/office/officeart/2005/8/layout/vList6"/>
    <dgm:cxn modelId="{1577E092-C044-4F30-87F6-02C25062DD11}" type="presParOf" srcId="{1A0B32AB-033A-4595-BE36-FF49749E16B5}" destId="{9722561D-EAB8-4659-9D58-1B4A9E7C75B9}" srcOrd="10" destOrd="0" presId="urn:microsoft.com/office/officeart/2005/8/layout/vList6"/>
    <dgm:cxn modelId="{6DC2DE8E-AC08-4D34-9F41-B19A3B0616A4}" type="presParOf" srcId="{9722561D-EAB8-4659-9D58-1B4A9E7C75B9}" destId="{13157ADF-A16A-481D-A09F-D198A4F5B324}" srcOrd="0" destOrd="0" presId="urn:microsoft.com/office/officeart/2005/8/layout/vList6"/>
    <dgm:cxn modelId="{7C79CF13-638A-46B3-9219-3E5EBA43FD94}" type="presParOf" srcId="{9722561D-EAB8-4659-9D58-1B4A9E7C75B9}" destId="{7C596A3D-36B1-4B52-B9EF-F1757E32CF5C}"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71B72D7-96D7-4C6E-960E-97212858187F}"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29C1DC3F-EE2F-4C17-BA3C-0405043DEB29}">
      <dgm:prSet/>
      <dgm:spPr>
        <a:solidFill>
          <a:srgbClr val="0070C0"/>
        </a:solidFill>
      </dgm:spPr>
      <dgm:t>
        <a:bodyPr/>
        <a:lstStyle/>
        <a:p>
          <a:r>
            <a:rPr lang="en-US" b="0" i="0" baseline="0"/>
            <a:t>Assess</a:t>
          </a:r>
          <a:endParaRPr lang="en-US"/>
        </a:p>
      </dgm:t>
    </dgm:pt>
    <dgm:pt modelId="{C4BECF7B-95DE-47BB-BA6A-EB8AB4EA841A}" type="parTrans" cxnId="{D1EABFAA-0EC8-4976-A7B3-70C7B5C47260}">
      <dgm:prSet/>
      <dgm:spPr/>
      <dgm:t>
        <a:bodyPr/>
        <a:lstStyle/>
        <a:p>
          <a:endParaRPr lang="en-US"/>
        </a:p>
      </dgm:t>
    </dgm:pt>
    <dgm:pt modelId="{0358DED9-3BE4-4CC4-B38D-D788149D55B4}" type="sibTrans" cxnId="{D1EABFAA-0EC8-4976-A7B3-70C7B5C47260}">
      <dgm:prSet/>
      <dgm:spPr>
        <a:solidFill>
          <a:srgbClr val="0070C0"/>
        </a:solidFill>
      </dgm:spPr>
      <dgm:t>
        <a:bodyPr/>
        <a:lstStyle/>
        <a:p>
          <a:endParaRPr lang="en-US"/>
        </a:p>
      </dgm:t>
    </dgm:pt>
    <dgm:pt modelId="{AC66FEE7-6982-41F5-93FD-A6FC8E626DDA}">
      <dgm:prSet/>
      <dgm:spPr>
        <a:solidFill>
          <a:srgbClr val="0070C0"/>
        </a:solidFill>
      </dgm:spPr>
      <dgm:t>
        <a:bodyPr/>
        <a:lstStyle/>
        <a:p>
          <a:r>
            <a:rPr lang="en-US" baseline="0"/>
            <a:t>Prioritize</a:t>
          </a:r>
          <a:endParaRPr lang="en-US"/>
        </a:p>
      </dgm:t>
    </dgm:pt>
    <dgm:pt modelId="{DF168239-15D7-493D-BA0C-1E1D88E89F13}" type="parTrans" cxnId="{B71092E3-FAA3-4B6E-9D6A-8D39497F9B87}">
      <dgm:prSet/>
      <dgm:spPr/>
      <dgm:t>
        <a:bodyPr/>
        <a:lstStyle/>
        <a:p>
          <a:endParaRPr lang="en-US"/>
        </a:p>
      </dgm:t>
    </dgm:pt>
    <dgm:pt modelId="{013AA63F-21F8-45A5-BCB4-0E7EDF5498EF}" type="sibTrans" cxnId="{B71092E3-FAA3-4B6E-9D6A-8D39497F9B87}">
      <dgm:prSet/>
      <dgm:spPr>
        <a:solidFill>
          <a:srgbClr val="0070C0"/>
        </a:solidFill>
      </dgm:spPr>
      <dgm:t>
        <a:bodyPr/>
        <a:lstStyle/>
        <a:p>
          <a:endParaRPr lang="en-US"/>
        </a:p>
      </dgm:t>
    </dgm:pt>
    <dgm:pt modelId="{57098308-FFD8-42E9-BB47-EA5F3EF17D9E}">
      <dgm:prSet/>
      <dgm:spPr>
        <a:solidFill>
          <a:srgbClr val="0070C0"/>
        </a:solidFill>
      </dgm:spPr>
      <dgm:t>
        <a:bodyPr/>
        <a:lstStyle/>
        <a:p>
          <a:r>
            <a:rPr lang="en-US" baseline="0"/>
            <a:t>Improve</a:t>
          </a:r>
          <a:endParaRPr lang="en-US"/>
        </a:p>
      </dgm:t>
    </dgm:pt>
    <dgm:pt modelId="{B0B95B55-1E7C-4338-AE31-40D422687946}" type="parTrans" cxnId="{A506B992-3569-44E3-97EE-29E13B565118}">
      <dgm:prSet/>
      <dgm:spPr/>
      <dgm:t>
        <a:bodyPr/>
        <a:lstStyle/>
        <a:p>
          <a:endParaRPr lang="en-US"/>
        </a:p>
      </dgm:t>
    </dgm:pt>
    <dgm:pt modelId="{9C97A436-090D-4C83-935A-46C38E48FA84}" type="sibTrans" cxnId="{A506B992-3569-44E3-97EE-29E13B565118}">
      <dgm:prSet/>
      <dgm:spPr>
        <a:solidFill>
          <a:srgbClr val="0070C0"/>
        </a:solidFill>
      </dgm:spPr>
      <dgm:t>
        <a:bodyPr/>
        <a:lstStyle/>
        <a:p>
          <a:endParaRPr lang="en-US"/>
        </a:p>
      </dgm:t>
    </dgm:pt>
    <dgm:pt modelId="{0668296A-1C18-4586-876A-15847B2ADA9E}">
      <dgm:prSet/>
      <dgm:spPr>
        <a:solidFill>
          <a:srgbClr val="0070C0"/>
        </a:solidFill>
      </dgm:spPr>
      <dgm:t>
        <a:bodyPr/>
        <a:lstStyle/>
        <a:p>
          <a:r>
            <a:rPr lang="en-US" baseline="0"/>
            <a:t>In house</a:t>
          </a:r>
          <a:endParaRPr lang="en-US"/>
        </a:p>
      </dgm:t>
    </dgm:pt>
    <dgm:pt modelId="{55E0987A-B4EA-40B1-A9C5-221D7C394D56}" type="parTrans" cxnId="{A24F7CDB-8DEA-40DB-B02B-685EB7F8A386}">
      <dgm:prSet/>
      <dgm:spPr/>
      <dgm:t>
        <a:bodyPr/>
        <a:lstStyle/>
        <a:p>
          <a:endParaRPr lang="en-US"/>
        </a:p>
      </dgm:t>
    </dgm:pt>
    <dgm:pt modelId="{DCE04A71-01F0-4D3A-A08C-7AD9DE9D992E}" type="sibTrans" cxnId="{A24F7CDB-8DEA-40DB-B02B-685EB7F8A386}">
      <dgm:prSet/>
      <dgm:spPr/>
      <dgm:t>
        <a:bodyPr/>
        <a:lstStyle/>
        <a:p>
          <a:endParaRPr lang="en-US"/>
        </a:p>
      </dgm:t>
    </dgm:pt>
    <dgm:pt modelId="{49828387-3FE4-404D-A7C8-8CBF792B86D5}">
      <dgm:prSet/>
      <dgm:spPr>
        <a:solidFill>
          <a:srgbClr val="0070C0"/>
        </a:solidFill>
      </dgm:spPr>
      <dgm:t>
        <a:bodyPr/>
        <a:lstStyle/>
        <a:p>
          <a:r>
            <a:rPr lang="en-US"/>
            <a:t>Partner</a:t>
          </a:r>
        </a:p>
      </dgm:t>
    </dgm:pt>
    <dgm:pt modelId="{051ACF47-62BF-4914-BF38-92772FB7DD42}" type="parTrans" cxnId="{316FE6D6-B960-4456-8073-270A39E8D2A8}">
      <dgm:prSet/>
      <dgm:spPr/>
      <dgm:t>
        <a:bodyPr/>
        <a:lstStyle/>
        <a:p>
          <a:endParaRPr lang="en-US"/>
        </a:p>
      </dgm:t>
    </dgm:pt>
    <dgm:pt modelId="{7EB5928C-28CB-47C8-878A-5008C3C890E6}" type="sibTrans" cxnId="{316FE6D6-B960-4456-8073-270A39E8D2A8}">
      <dgm:prSet/>
      <dgm:spPr/>
      <dgm:t>
        <a:bodyPr/>
        <a:lstStyle/>
        <a:p>
          <a:endParaRPr lang="en-US"/>
        </a:p>
      </dgm:t>
    </dgm:pt>
    <dgm:pt modelId="{F6495ABC-5151-4151-941B-33ADA4C80B4F}">
      <dgm:prSet/>
      <dgm:spPr>
        <a:solidFill>
          <a:srgbClr val="0070C0"/>
        </a:solidFill>
      </dgm:spPr>
      <dgm:t>
        <a:bodyPr/>
        <a:lstStyle/>
        <a:p>
          <a:r>
            <a:rPr lang="en-US"/>
            <a:t>Dashboard</a:t>
          </a:r>
        </a:p>
      </dgm:t>
    </dgm:pt>
    <dgm:pt modelId="{349AAB2B-9523-4C1B-BBF1-8E3D21E66F9D}" type="parTrans" cxnId="{F91FA544-A522-4F82-8892-4E8896B53E87}">
      <dgm:prSet/>
      <dgm:spPr/>
      <dgm:t>
        <a:bodyPr/>
        <a:lstStyle/>
        <a:p>
          <a:endParaRPr lang="en-US"/>
        </a:p>
      </dgm:t>
    </dgm:pt>
    <dgm:pt modelId="{318BFD32-1C26-46B2-9231-A502431ED16F}" type="sibTrans" cxnId="{F91FA544-A522-4F82-8892-4E8896B53E87}">
      <dgm:prSet/>
      <dgm:spPr/>
      <dgm:t>
        <a:bodyPr/>
        <a:lstStyle/>
        <a:p>
          <a:endParaRPr lang="en-US"/>
        </a:p>
      </dgm:t>
    </dgm:pt>
    <dgm:pt modelId="{C0058C9B-FA5D-45CC-B196-B5F2704B2946}">
      <dgm:prSet/>
      <dgm:spPr>
        <a:solidFill>
          <a:srgbClr val="0070C0"/>
        </a:solidFill>
      </dgm:spPr>
      <dgm:t>
        <a:bodyPr/>
        <a:lstStyle/>
        <a:p>
          <a:r>
            <a:rPr lang="en-US"/>
            <a:t>Top couple</a:t>
          </a:r>
        </a:p>
      </dgm:t>
    </dgm:pt>
    <dgm:pt modelId="{5CB1B2AB-6E4B-4FF6-B09F-C02B9BA7563C}" type="parTrans" cxnId="{065F283E-0F06-4E7F-8885-FAED4542E005}">
      <dgm:prSet/>
      <dgm:spPr/>
      <dgm:t>
        <a:bodyPr/>
        <a:lstStyle/>
        <a:p>
          <a:endParaRPr lang="en-US"/>
        </a:p>
      </dgm:t>
    </dgm:pt>
    <dgm:pt modelId="{420DF6E2-39A3-4406-BFBD-471A0AA851A2}" type="sibTrans" cxnId="{065F283E-0F06-4E7F-8885-FAED4542E005}">
      <dgm:prSet/>
      <dgm:spPr/>
      <dgm:t>
        <a:bodyPr/>
        <a:lstStyle/>
        <a:p>
          <a:endParaRPr lang="en-US"/>
        </a:p>
      </dgm:t>
    </dgm:pt>
    <dgm:pt modelId="{15DDC964-59BB-4F43-97AF-F90214EA39D9}" type="pres">
      <dgm:prSet presAssocID="{E71B72D7-96D7-4C6E-960E-97212858187F}" presName="cycle" presStyleCnt="0">
        <dgm:presLayoutVars>
          <dgm:dir/>
          <dgm:resizeHandles val="exact"/>
        </dgm:presLayoutVars>
      </dgm:prSet>
      <dgm:spPr/>
    </dgm:pt>
    <dgm:pt modelId="{C009DB41-48E5-4C78-B215-60960ACC8CE2}" type="pres">
      <dgm:prSet presAssocID="{29C1DC3F-EE2F-4C17-BA3C-0405043DEB29}" presName="node" presStyleLbl="node1" presStyleIdx="0" presStyleCnt="3" custRadScaleRad="244455" custRadScaleInc="-115399">
        <dgm:presLayoutVars>
          <dgm:bulletEnabled val="1"/>
        </dgm:presLayoutVars>
      </dgm:prSet>
      <dgm:spPr/>
    </dgm:pt>
    <dgm:pt modelId="{968D1079-D239-4C67-B131-F3F5A69CE20F}" type="pres">
      <dgm:prSet presAssocID="{0358DED9-3BE4-4CC4-B38D-D788149D55B4}" presName="sibTrans" presStyleLbl="sibTrans2D1" presStyleIdx="0" presStyleCnt="3"/>
      <dgm:spPr/>
    </dgm:pt>
    <dgm:pt modelId="{429CD97B-8C27-40B7-8606-8EB307AA6D21}" type="pres">
      <dgm:prSet presAssocID="{0358DED9-3BE4-4CC4-B38D-D788149D55B4}" presName="connectorText" presStyleLbl="sibTrans2D1" presStyleIdx="0" presStyleCnt="3"/>
      <dgm:spPr/>
    </dgm:pt>
    <dgm:pt modelId="{A05C66AE-F623-4926-869F-581551FF82B8}" type="pres">
      <dgm:prSet presAssocID="{AC66FEE7-6982-41F5-93FD-A6FC8E626DDA}" presName="node" presStyleLbl="node1" presStyleIdx="1" presStyleCnt="3" custRadScaleRad="215033" custRadScaleInc="-90306">
        <dgm:presLayoutVars>
          <dgm:bulletEnabled val="1"/>
        </dgm:presLayoutVars>
      </dgm:prSet>
      <dgm:spPr/>
    </dgm:pt>
    <dgm:pt modelId="{A98B444E-5E04-49AC-8B5C-8A81FB0C393B}" type="pres">
      <dgm:prSet presAssocID="{013AA63F-21F8-45A5-BCB4-0E7EDF5498EF}" presName="sibTrans" presStyleLbl="sibTrans2D1" presStyleIdx="1" presStyleCnt="3"/>
      <dgm:spPr/>
    </dgm:pt>
    <dgm:pt modelId="{10EAF4C6-454E-42F0-A64A-1FE3419FE4E8}" type="pres">
      <dgm:prSet presAssocID="{013AA63F-21F8-45A5-BCB4-0E7EDF5498EF}" presName="connectorText" presStyleLbl="sibTrans2D1" presStyleIdx="1" presStyleCnt="3"/>
      <dgm:spPr/>
    </dgm:pt>
    <dgm:pt modelId="{C5B2229C-3FCE-4586-99BE-3939D59A5C1E}" type="pres">
      <dgm:prSet presAssocID="{57098308-FFD8-42E9-BB47-EA5F3EF17D9E}" presName="node" presStyleLbl="node1" presStyleIdx="2" presStyleCnt="3" custRadScaleRad="11917" custRadScaleInc="-2500">
        <dgm:presLayoutVars>
          <dgm:bulletEnabled val="1"/>
        </dgm:presLayoutVars>
      </dgm:prSet>
      <dgm:spPr/>
    </dgm:pt>
    <dgm:pt modelId="{B8DA10FE-B57D-44DF-9E9D-A58573D2F5A6}" type="pres">
      <dgm:prSet presAssocID="{9C97A436-090D-4C83-935A-46C38E48FA84}" presName="sibTrans" presStyleLbl="sibTrans2D1" presStyleIdx="2" presStyleCnt="3"/>
      <dgm:spPr/>
    </dgm:pt>
    <dgm:pt modelId="{A6A634FB-7FCA-45B3-ABEE-057A06FE9D38}" type="pres">
      <dgm:prSet presAssocID="{9C97A436-090D-4C83-935A-46C38E48FA84}" presName="connectorText" presStyleLbl="sibTrans2D1" presStyleIdx="2" presStyleCnt="3"/>
      <dgm:spPr/>
    </dgm:pt>
  </dgm:ptLst>
  <dgm:cxnLst>
    <dgm:cxn modelId="{9ADE1222-DBCA-42D7-A8DE-492B46AB8E6B}" type="presOf" srcId="{E71B72D7-96D7-4C6E-960E-97212858187F}" destId="{15DDC964-59BB-4F43-97AF-F90214EA39D9}" srcOrd="0" destOrd="0" presId="urn:microsoft.com/office/officeart/2005/8/layout/cycle2"/>
    <dgm:cxn modelId="{5D504831-8D0C-43B5-A1D2-65C86C850200}" type="presOf" srcId="{C0058C9B-FA5D-45CC-B196-B5F2704B2946}" destId="{A05C66AE-F623-4926-869F-581551FF82B8}" srcOrd="0" destOrd="1" presId="urn:microsoft.com/office/officeart/2005/8/layout/cycle2"/>
    <dgm:cxn modelId="{065F283E-0F06-4E7F-8885-FAED4542E005}" srcId="{AC66FEE7-6982-41F5-93FD-A6FC8E626DDA}" destId="{C0058C9B-FA5D-45CC-B196-B5F2704B2946}" srcOrd="0" destOrd="0" parTransId="{5CB1B2AB-6E4B-4FF6-B09F-C02B9BA7563C}" sibTransId="{420DF6E2-39A3-4406-BFBD-471A0AA851A2}"/>
    <dgm:cxn modelId="{40E4835D-AA6A-4BCB-800F-4191BF656A97}" type="presOf" srcId="{0358DED9-3BE4-4CC4-B38D-D788149D55B4}" destId="{968D1079-D239-4C67-B131-F3F5A69CE20F}" srcOrd="0" destOrd="0" presId="urn:microsoft.com/office/officeart/2005/8/layout/cycle2"/>
    <dgm:cxn modelId="{F91FA544-A522-4F82-8892-4E8896B53E87}" srcId="{29C1DC3F-EE2F-4C17-BA3C-0405043DEB29}" destId="{F6495ABC-5151-4151-941B-33ADA4C80B4F}" srcOrd="0" destOrd="0" parTransId="{349AAB2B-9523-4C1B-BBF1-8E3D21E66F9D}" sibTransId="{318BFD32-1C26-46B2-9231-A502431ED16F}"/>
    <dgm:cxn modelId="{94B4904A-74F6-47BA-A593-D6E4A2FFBE6C}" type="presOf" srcId="{57098308-FFD8-42E9-BB47-EA5F3EF17D9E}" destId="{C5B2229C-3FCE-4586-99BE-3939D59A5C1E}" srcOrd="0" destOrd="0" presId="urn:microsoft.com/office/officeart/2005/8/layout/cycle2"/>
    <dgm:cxn modelId="{3A653D52-0B44-48E4-9D82-38A8B02F1B27}" type="presOf" srcId="{29C1DC3F-EE2F-4C17-BA3C-0405043DEB29}" destId="{C009DB41-48E5-4C78-B215-60960ACC8CE2}" srcOrd="0" destOrd="0" presId="urn:microsoft.com/office/officeart/2005/8/layout/cycle2"/>
    <dgm:cxn modelId="{29EB5176-84D1-420C-9D7A-B4C0B0C4A2C7}" type="presOf" srcId="{9C97A436-090D-4C83-935A-46C38E48FA84}" destId="{A6A634FB-7FCA-45B3-ABEE-057A06FE9D38}" srcOrd="1" destOrd="0" presId="urn:microsoft.com/office/officeart/2005/8/layout/cycle2"/>
    <dgm:cxn modelId="{CE84BD83-E99D-4E37-A404-6B6F90DCA6DC}" type="presOf" srcId="{0358DED9-3BE4-4CC4-B38D-D788149D55B4}" destId="{429CD97B-8C27-40B7-8606-8EB307AA6D21}" srcOrd="1" destOrd="0" presId="urn:microsoft.com/office/officeart/2005/8/layout/cycle2"/>
    <dgm:cxn modelId="{8F7B598D-C77D-405C-9EB8-EF1F8A1B9153}" type="presOf" srcId="{0668296A-1C18-4586-876A-15847B2ADA9E}" destId="{C5B2229C-3FCE-4586-99BE-3939D59A5C1E}" srcOrd="0" destOrd="1" presId="urn:microsoft.com/office/officeart/2005/8/layout/cycle2"/>
    <dgm:cxn modelId="{A506B992-3569-44E3-97EE-29E13B565118}" srcId="{E71B72D7-96D7-4C6E-960E-97212858187F}" destId="{57098308-FFD8-42E9-BB47-EA5F3EF17D9E}" srcOrd="2" destOrd="0" parTransId="{B0B95B55-1E7C-4338-AE31-40D422687946}" sibTransId="{9C97A436-090D-4C83-935A-46C38E48FA84}"/>
    <dgm:cxn modelId="{7BD0C493-88FF-476D-898B-982E2353A34B}" type="presOf" srcId="{9C97A436-090D-4C83-935A-46C38E48FA84}" destId="{B8DA10FE-B57D-44DF-9E9D-A58573D2F5A6}" srcOrd="0" destOrd="0" presId="urn:microsoft.com/office/officeart/2005/8/layout/cycle2"/>
    <dgm:cxn modelId="{11EDDC94-B93E-4C7B-9FAC-085AE70B409D}" type="presOf" srcId="{F6495ABC-5151-4151-941B-33ADA4C80B4F}" destId="{C009DB41-48E5-4C78-B215-60960ACC8CE2}" srcOrd="0" destOrd="1" presId="urn:microsoft.com/office/officeart/2005/8/layout/cycle2"/>
    <dgm:cxn modelId="{5CF8A49B-7E13-4996-964D-B4BACCCDD2CC}" type="presOf" srcId="{49828387-3FE4-404D-A7C8-8CBF792B86D5}" destId="{C5B2229C-3FCE-4586-99BE-3939D59A5C1E}" srcOrd="0" destOrd="2" presId="urn:microsoft.com/office/officeart/2005/8/layout/cycle2"/>
    <dgm:cxn modelId="{D1EABFAA-0EC8-4976-A7B3-70C7B5C47260}" srcId="{E71B72D7-96D7-4C6E-960E-97212858187F}" destId="{29C1DC3F-EE2F-4C17-BA3C-0405043DEB29}" srcOrd="0" destOrd="0" parTransId="{C4BECF7B-95DE-47BB-BA6A-EB8AB4EA841A}" sibTransId="{0358DED9-3BE4-4CC4-B38D-D788149D55B4}"/>
    <dgm:cxn modelId="{5B2438C6-6238-4B22-AC96-3793657A9DD1}" type="presOf" srcId="{AC66FEE7-6982-41F5-93FD-A6FC8E626DDA}" destId="{A05C66AE-F623-4926-869F-581551FF82B8}" srcOrd="0" destOrd="0" presId="urn:microsoft.com/office/officeart/2005/8/layout/cycle2"/>
    <dgm:cxn modelId="{1E5620C8-F5E3-4474-A703-CB9CCA267868}" type="presOf" srcId="{013AA63F-21F8-45A5-BCB4-0E7EDF5498EF}" destId="{10EAF4C6-454E-42F0-A64A-1FE3419FE4E8}" srcOrd="1" destOrd="0" presId="urn:microsoft.com/office/officeart/2005/8/layout/cycle2"/>
    <dgm:cxn modelId="{040DB9D3-B955-4E4A-98C2-92C21E9CE39E}" type="presOf" srcId="{013AA63F-21F8-45A5-BCB4-0E7EDF5498EF}" destId="{A98B444E-5E04-49AC-8B5C-8A81FB0C393B}" srcOrd="0" destOrd="0" presId="urn:microsoft.com/office/officeart/2005/8/layout/cycle2"/>
    <dgm:cxn modelId="{316FE6D6-B960-4456-8073-270A39E8D2A8}" srcId="{57098308-FFD8-42E9-BB47-EA5F3EF17D9E}" destId="{49828387-3FE4-404D-A7C8-8CBF792B86D5}" srcOrd="1" destOrd="0" parTransId="{051ACF47-62BF-4914-BF38-92772FB7DD42}" sibTransId="{7EB5928C-28CB-47C8-878A-5008C3C890E6}"/>
    <dgm:cxn modelId="{A24F7CDB-8DEA-40DB-B02B-685EB7F8A386}" srcId="{57098308-FFD8-42E9-BB47-EA5F3EF17D9E}" destId="{0668296A-1C18-4586-876A-15847B2ADA9E}" srcOrd="0" destOrd="0" parTransId="{55E0987A-B4EA-40B1-A9C5-221D7C394D56}" sibTransId="{DCE04A71-01F0-4D3A-A08C-7AD9DE9D992E}"/>
    <dgm:cxn modelId="{B71092E3-FAA3-4B6E-9D6A-8D39497F9B87}" srcId="{E71B72D7-96D7-4C6E-960E-97212858187F}" destId="{AC66FEE7-6982-41F5-93FD-A6FC8E626DDA}" srcOrd="1" destOrd="0" parTransId="{DF168239-15D7-493D-BA0C-1E1D88E89F13}" sibTransId="{013AA63F-21F8-45A5-BCB4-0E7EDF5498EF}"/>
    <dgm:cxn modelId="{B3FFCB2D-DE92-4EF9-B374-30F7E484968C}" type="presParOf" srcId="{15DDC964-59BB-4F43-97AF-F90214EA39D9}" destId="{C009DB41-48E5-4C78-B215-60960ACC8CE2}" srcOrd="0" destOrd="0" presId="urn:microsoft.com/office/officeart/2005/8/layout/cycle2"/>
    <dgm:cxn modelId="{6998F290-F438-487F-971A-963817D59145}" type="presParOf" srcId="{15DDC964-59BB-4F43-97AF-F90214EA39D9}" destId="{968D1079-D239-4C67-B131-F3F5A69CE20F}" srcOrd="1" destOrd="0" presId="urn:microsoft.com/office/officeart/2005/8/layout/cycle2"/>
    <dgm:cxn modelId="{3D101A53-39FD-4C2C-8F05-5F51480DB48F}" type="presParOf" srcId="{968D1079-D239-4C67-B131-F3F5A69CE20F}" destId="{429CD97B-8C27-40B7-8606-8EB307AA6D21}" srcOrd="0" destOrd="0" presId="urn:microsoft.com/office/officeart/2005/8/layout/cycle2"/>
    <dgm:cxn modelId="{12002C42-993F-47FB-A772-E91911949464}" type="presParOf" srcId="{15DDC964-59BB-4F43-97AF-F90214EA39D9}" destId="{A05C66AE-F623-4926-869F-581551FF82B8}" srcOrd="2" destOrd="0" presId="urn:microsoft.com/office/officeart/2005/8/layout/cycle2"/>
    <dgm:cxn modelId="{F5DFAB60-6273-4A6C-B8FB-EB60CF7113CE}" type="presParOf" srcId="{15DDC964-59BB-4F43-97AF-F90214EA39D9}" destId="{A98B444E-5E04-49AC-8B5C-8A81FB0C393B}" srcOrd="3" destOrd="0" presId="urn:microsoft.com/office/officeart/2005/8/layout/cycle2"/>
    <dgm:cxn modelId="{4CD2A02C-C086-4D10-BCEB-0535F1C6A005}" type="presParOf" srcId="{A98B444E-5E04-49AC-8B5C-8A81FB0C393B}" destId="{10EAF4C6-454E-42F0-A64A-1FE3419FE4E8}" srcOrd="0" destOrd="0" presId="urn:microsoft.com/office/officeart/2005/8/layout/cycle2"/>
    <dgm:cxn modelId="{34048BC1-CC23-4582-9FD1-64CB9DEE0685}" type="presParOf" srcId="{15DDC964-59BB-4F43-97AF-F90214EA39D9}" destId="{C5B2229C-3FCE-4586-99BE-3939D59A5C1E}" srcOrd="4" destOrd="0" presId="urn:microsoft.com/office/officeart/2005/8/layout/cycle2"/>
    <dgm:cxn modelId="{674436EA-24C0-4296-BAEE-8101C2CE586C}" type="presParOf" srcId="{15DDC964-59BB-4F43-97AF-F90214EA39D9}" destId="{B8DA10FE-B57D-44DF-9E9D-A58573D2F5A6}" srcOrd="5" destOrd="0" presId="urn:microsoft.com/office/officeart/2005/8/layout/cycle2"/>
    <dgm:cxn modelId="{E48F82B3-72FB-42DF-A020-C865E293002B}" type="presParOf" srcId="{B8DA10FE-B57D-44DF-9E9D-A58573D2F5A6}" destId="{A6A634FB-7FCA-45B3-ABEE-057A06FE9D38}"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2FB4CC9-B9DC-4DBF-8F9A-2DFEE57D8FBB}" type="doc">
      <dgm:prSet loTypeId="urn:microsoft.com/office/officeart/2005/8/layout/hList7" loCatId="process" qsTypeId="urn:microsoft.com/office/officeart/2005/8/quickstyle/simple1" qsCatId="simple" csTypeId="urn:microsoft.com/office/officeart/2005/8/colors/accent1_2" csCatId="accent1" phldr="1"/>
      <dgm:spPr/>
      <dgm:t>
        <a:bodyPr/>
        <a:lstStyle/>
        <a:p>
          <a:endParaRPr lang="en-US"/>
        </a:p>
      </dgm:t>
    </dgm:pt>
    <dgm:pt modelId="{F31F55EC-2016-4BAA-8223-6CDDD044C716}">
      <dgm:prSet custT="1"/>
      <dgm:spPr>
        <a:solidFill>
          <a:schemeClr val="accent2"/>
        </a:solidFill>
      </dgm:spPr>
      <dgm:t>
        <a:bodyPr/>
        <a:lstStyle/>
        <a:p>
          <a:r>
            <a:rPr lang="en-US" sz="1800" baseline="0"/>
            <a:t>Business</a:t>
          </a:r>
          <a:endParaRPr lang="en-US" sz="1800"/>
        </a:p>
      </dgm:t>
    </dgm:pt>
    <dgm:pt modelId="{8301D3F9-5C19-4D6D-8B8C-62BD2AF9F72D}" type="parTrans" cxnId="{5AF281D7-3034-4225-A3E0-2930242B6987}">
      <dgm:prSet/>
      <dgm:spPr/>
      <dgm:t>
        <a:bodyPr/>
        <a:lstStyle/>
        <a:p>
          <a:endParaRPr lang="en-US"/>
        </a:p>
      </dgm:t>
    </dgm:pt>
    <dgm:pt modelId="{09FF4AED-244B-4C6E-B12B-17BF43398D9B}" type="sibTrans" cxnId="{5AF281D7-3034-4225-A3E0-2930242B6987}">
      <dgm:prSet/>
      <dgm:spPr/>
      <dgm:t>
        <a:bodyPr/>
        <a:lstStyle/>
        <a:p>
          <a:endParaRPr lang="en-US"/>
        </a:p>
      </dgm:t>
    </dgm:pt>
    <dgm:pt modelId="{68FD10BA-55C9-463A-8EFC-C2AE63E13F9F}">
      <dgm:prSet custT="1"/>
      <dgm:spPr>
        <a:solidFill>
          <a:schemeClr val="accent2"/>
        </a:solidFill>
      </dgm:spPr>
      <dgm:t>
        <a:bodyPr/>
        <a:lstStyle/>
        <a:p>
          <a:r>
            <a:rPr lang="en-US" sz="1400" baseline="0"/>
            <a:t>Opportunities for moving to the cloud</a:t>
          </a:r>
          <a:endParaRPr lang="en-US" sz="1400"/>
        </a:p>
      </dgm:t>
    </dgm:pt>
    <dgm:pt modelId="{A68C7725-7EAB-49A8-B9E5-DD8B8A698B80}" type="parTrans" cxnId="{7A17C139-303D-43B5-BD7E-550D82758AD2}">
      <dgm:prSet/>
      <dgm:spPr/>
      <dgm:t>
        <a:bodyPr/>
        <a:lstStyle/>
        <a:p>
          <a:endParaRPr lang="en-US"/>
        </a:p>
      </dgm:t>
    </dgm:pt>
    <dgm:pt modelId="{B6033C67-FCD5-4FC9-9453-31CA71F014D9}" type="sibTrans" cxnId="{7A17C139-303D-43B5-BD7E-550D82758AD2}">
      <dgm:prSet/>
      <dgm:spPr/>
      <dgm:t>
        <a:bodyPr/>
        <a:lstStyle/>
        <a:p>
          <a:endParaRPr lang="en-US"/>
        </a:p>
      </dgm:t>
    </dgm:pt>
    <dgm:pt modelId="{8AD4CDE6-4926-4589-A848-6EFD2ACB4FC7}">
      <dgm:prSet custT="1"/>
      <dgm:spPr>
        <a:solidFill>
          <a:schemeClr val="accent2"/>
        </a:solidFill>
      </dgm:spPr>
      <dgm:t>
        <a:bodyPr/>
        <a:lstStyle/>
        <a:p>
          <a:r>
            <a:rPr lang="en-US" sz="1800" baseline="0"/>
            <a:t>Security</a:t>
          </a:r>
          <a:endParaRPr lang="en-US" sz="1800"/>
        </a:p>
      </dgm:t>
    </dgm:pt>
    <dgm:pt modelId="{8DB01650-8379-4BA1-8C94-90E624270087}" type="parTrans" cxnId="{2B7B536D-304E-4EAF-89EE-464071BA9D53}">
      <dgm:prSet/>
      <dgm:spPr/>
      <dgm:t>
        <a:bodyPr/>
        <a:lstStyle/>
        <a:p>
          <a:endParaRPr lang="en-US"/>
        </a:p>
      </dgm:t>
    </dgm:pt>
    <dgm:pt modelId="{10B3F658-AB65-493A-9A7F-0A9E9B988A83}" type="sibTrans" cxnId="{2B7B536D-304E-4EAF-89EE-464071BA9D53}">
      <dgm:prSet/>
      <dgm:spPr/>
      <dgm:t>
        <a:bodyPr/>
        <a:lstStyle/>
        <a:p>
          <a:endParaRPr lang="en-US"/>
        </a:p>
      </dgm:t>
    </dgm:pt>
    <dgm:pt modelId="{471258BB-3C49-4997-9467-9BCA6EEF64EB}">
      <dgm:prSet custT="1"/>
      <dgm:spPr>
        <a:solidFill>
          <a:schemeClr val="accent2"/>
        </a:solidFill>
      </dgm:spPr>
      <dgm:t>
        <a:bodyPr/>
        <a:lstStyle/>
        <a:p>
          <a:r>
            <a:rPr lang="en-US" sz="1400" baseline="0"/>
            <a:t>Security Hygiene</a:t>
          </a:r>
          <a:endParaRPr lang="en-US" sz="1400"/>
        </a:p>
      </dgm:t>
    </dgm:pt>
    <dgm:pt modelId="{EB0160DD-FFE2-4F25-BABD-A2EF0BFDCE40}" type="parTrans" cxnId="{A9C56E71-210B-49CE-B194-AF772FEF2224}">
      <dgm:prSet/>
      <dgm:spPr/>
      <dgm:t>
        <a:bodyPr/>
        <a:lstStyle/>
        <a:p>
          <a:endParaRPr lang="en-US"/>
        </a:p>
      </dgm:t>
    </dgm:pt>
    <dgm:pt modelId="{A76E16D6-0B9A-4D8D-877E-B587E3E1DD5B}" type="sibTrans" cxnId="{A9C56E71-210B-49CE-B194-AF772FEF2224}">
      <dgm:prSet/>
      <dgm:spPr/>
      <dgm:t>
        <a:bodyPr/>
        <a:lstStyle/>
        <a:p>
          <a:endParaRPr lang="en-US"/>
        </a:p>
      </dgm:t>
    </dgm:pt>
    <dgm:pt modelId="{BB50E08C-E776-432A-9E09-353EBA7D938C}">
      <dgm:prSet custT="1"/>
      <dgm:spPr>
        <a:solidFill>
          <a:schemeClr val="accent2"/>
        </a:solidFill>
      </dgm:spPr>
      <dgm:t>
        <a:bodyPr/>
        <a:lstStyle/>
        <a:p>
          <a:r>
            <a:rPr lang="en-US" sz="1400" baseline="0"/>
            <a:t>Network strategy</a:t>
          </a:r>
          <a:endParaRPr lang="en-US" sz="1400"/>
        </a:p>
      </dgm:t>
    </dgm:pt>
    <dgm:pt modelId="{09EC23D3-A070-465D-A015-A2ABB1E2B7BB}" type="parTrans" cxnId="{18F63213-015A-447A-84E2-E0BE13D1C78F}">
      <dgm:prSet/>
      <dgm:spPr/>
      <dgm:t>
        <a:bodyPr/>
        <a:lstStyle/>
        <a:p>
          <a:endParaRPr lang="en-US"/>
        </a:p>
      </dgm:t>
    </dgm:pt>
    <dgm:pt modelId="{9CBCC4F2-8671-4E16-9B81-1CCEF80776E9}" type="sibTrans" cxnId="{18F63213-015A-447A-84E2-E0BE13D1C78F}">
      <dgm:prSet/>
      <dgm:spPr/>
      <dgm:t>
        <a:bodyPr/>
        <a:lstStyle/>
        <a:p>
          <a:endParaRPr lang="en-US"/>
        </a:p>
      </dgm:t>
    </dgm:pt>
    <dgm:pt modelId="{BCC9EE3F-9497-4BFA-8872-3C7FFD415A35}">
      <dgm:prSet custT="1"/>
      <dgm:spPr>
        <a:solidFill>
          <a:schemeClr val="accent2"/>
        </a:solidFill>
      </dgm:spPr>
      <dgm:t>
        <a:bodyPr/>
        <a:lstStyle/>
        <a:p>
          <a:r>
            <a:rPr lang="en-US" sz="1800" baseline="0"/>
            <a:t>Resiliency</a:t>
          </a:r>
          <a:endParaRPr lang="en-US" sz="1800"/>
        </a:p>
      </dgm:t>
    </dgm:pt>
    <dgm:pt modelId="{795B7047-75A2-4D2D-A0B1-8F269402532F}" type="parTrans" cxnId="{1CD37140-B6DD-4FF4-AEC2-076B737C4028}">
      <dgm:prSet/>
      <dgm:spPr/>
      <dgm:t>
        <a:bodyPr/>
        <a:lstStyle/>
        <a:p>
          <a:endParaRPr lang="en-US"/>
        </a:p>
      </dgm:t>
    </dgm:pt>
    <dgm:pt modelId="{BC9D6234-D959-4DA3-9C98-9C80C0ED3329}" type="sibTrans" cxnId="{1CD37140-B6DD-4FF4-AEC2-076B737C4028}">
      <dgm:prSet/>
      <dgm:spPr/>
      <dgm:t>
        <a:bodyPr/>
        <a:lstStyle/>
        <a:p>
          <a:endParaRPr lang="en-US"/>
        </a:p>
      </dgm:t>
    </dgm:pt>
    <dgm:pt modelId="{6483DF39-B5D3-4747-AB6D-672B91F2EE26}">
      <dgm:prSet custT="1"/>
      <dgm:spPr>
        <a:solidFill>
          <a:schemeClr val="accent2"/>
        </a:solidFill>
      </dgm:spPr>
      <dgm:t>
        <a:bodyPr/>
        <a:lstStyle/>
        <a:p>
          <a:r>
            <a:rPr lang="en-US" sz="1400" baseline="0"/>
            <a:t>Application architecture</a:t>
          </a:r>
          <a:endParaRPr lang="en-US" sz="1400"/>
        </a:p>
      </dgm:t>
    </dgm:pt>
    <dgm:pt modelId="{2FE44C12-65DF-494C-AC7B-AF616C0F1351}" type="parTrans" cxnId="{29D033D8-631D-4204-A020-A663B403A15A}">
      <dgm:prSet/>
      <dgm:spPr/>
      <dgm:t>
        <a:bodyPr/>
        <a:lstStyle/>
        <a:p>
          <a:endParaRPr lang="en-US"/>
        </a:p>
      </dgm:t>
    </dgm:pt>
    <dgm:pt modelId="{D9B7C5EE-A71F-4B7C-A300-36208D26A3B0}" type="sibTrans" cxnId="{29D033D8-631D-4204-A020-A663B403A15A}">
      <dgm:prSet/>
      <dgm:spPr/>
      <dgm:t>
        <a:bodyPr/>
        <a:lstStyle/>
        <a:p>
          <a:endParaRPr lang="en-US"/>
        </a:p>
      </dgm:t>
    </dgm:pt>
    <dgm:pt modelId="{F2E53447-E99D-4097-8015-69FF38A2A5E7}">
      <dgm:prSet custT="1"/>
      <dgm:spPr>
        <a:solidFill>
          <a:schemeClr val="accent2"/>
        </a:solidFill>
      </dgm:spPr>
      <dgm:t>
        <a:bodyPr/>
        <a:lstStyle/>
        <a:p>
          <a:r>
            <a:rPr lang="en-US" sz="1800" baseline="0"/>
            <a:t>Operations</a:t>
          </a:r>
          <a:endParaRPr lang="en-US" sz="1800"/>
        </a:p>
      </dgm:t>
    </dgm:pt>
    <dgm:pt modelId="{9CC8977B-72AC-4328-8E52-407CACBD3D14}" type="parTrans" cxnId="{F161D41E-ADF6-47B6-BA0D-28FA0AFF9E3A}">
      <dgm:prSet/>
      <dgm:spPr/>
      <dgm:t>
        <a:bodyPr/>
        <a:lstStyle/>
        <a:p>
          <a:endParaRPr lang="en-US"/>
        </a:p>
      </dgm:t>
    </dgm:pt>
    <dgm:pt modelId="{B07A707C-108D-405C-ABE5-1262BA78E394}" type="sibTrans" cxnId="{F161D41E-ADF6-47B6-BA0D-28FA0AFF9E3A}">
      <dgm:prSet/>
      <dgm:spPr/>
      <dgm:t>
        <a:bodyPr/>
        <a:lstStyle/>
        <a:p>
          <a:endParaRPr lang="en-US"/>
        </a:p>
      </dgm:t>
    </dgm:pt>
    <dgm:pt modelId="{EE41367C-DA34-4A8C-A4D2-C32906D2CBBE}">
      <dgm:prSet custT="1"/>
      <dgm:spPr>
        <a:solidFill>
          <a:schemeClr val="accent2"/>
        </a:solidFill>
      </dgm:spPr>
      <dgm:t>
        <a:bodyPr/>
        <a:lstStyle/>
        <a:p>
          <a:r>
            <a:rPr lang="en-US" sz="1400" baseline="0"/>
            <a:t>Organizing resources</a:t>
          </a:r>
          <a:endParaRPr lang="en-US" sz="1400"/>
        </a:p>
      </dgm:t>
    </dgm:pt>
    <dgm:pt modelId="{8B96263E-EA19-4745-9FAB-270178A824F8}" type="parTrans" cxnId="{D6291459-C379-4DCE-BE78-C7D2AA9736BF}">
      <dgm:prSet/>
      <dgm:spPr/>
      <dgm:t>
        <a:bodyPr/>
        <a:lstStyle/>
        <a:p>
          <a:endParaRPr lang="en-US"/>
        </a:p>
      </dgm:t>
    </dgm:pt>
    <dgm:pt modelId="{4024186E-7878-4283-8BAD-A63CAFF5B807}" type="sibTrans" cxnId="{D6291459-C379-4DCE-BE78-C7D2AA9736BF}">
      <dgm:prSet/>
      <dgm:spPr/>
      <dgm:t>
        <a:bodyPr/>
        <a:lstStyle/>
        <a:p>
          <a:endParaRPr lang="en-US"/>
        </a:p>
      </dgm:t>
    </dgm:pt>
    <dgm:pt modelId="{130434CE-DF7E-41BD-9F29-1176BD64C853}">
      <dgm:prSet custT="1"/>
      <dgm:spPr>
        <a:solidFill>
          <a:schemeClr val="accent2"/>
        </a:solidFill>
      </dgm:spPr>
      <dgm:t>
        <a:bodyPr/>
        <a:lstStyle/>
        <a:p>
          <a:r>
            <a:rPr lang="en-US" sz="1800" baseline="0"/>
            <a:t>Automation</a:t>
          </a:r>
          <a:endParaRPr lang="en-US" sz="1800"/>
        </a:p>
      </dgm:t>
    </dgm:pt>
    <dgm:pt modelId="{2D51050D-B5C8-4D60-9501-AC0CF3C99040}" type="parTrans" cxnId="{AC5D7035-B164-457D-BED4-4A6C128C351E}">
      <dgm:prSet/>
      <dgm:spPr/>
      <dgm:t>
        <a:bodyPr/>
        <a:lstStyle/>
        <a:p>
          <a:endParaRPr lang="en-US"/>
        </a:p>
      </dgm:t>
    </dgm:pt>
    <dgm:pt modelId="{5AB38D3B-DC4D-4AEF-833D-CCAFD234326E}" type="sibTrans" cxnId="{AC5D7035-B164-457D-BED4-4A6C128C351E}">
      <dgm:prSet/>
      <dgm:spPr/>
      <dgm:t>
        <a:bodyPr/>
        <a:lstStyle/>
        <a:p>
          <a:endParaRPr lang="en-US"/>
        </a:p>
      </dgm:t>
    </dgm:pt>
    <dgm:pt modelId="{F0B9A6EA-7421-4911-BCD1-D3C944EDBEE5}">
      <dgm:prSet custT="1"/>
      <dgm:spPr>
        <a:solidFill>
          <a:schemeClr val="accent2"/>
        </a:solidFill>
      </dgm:spPr>
      <dgm:t>
        <a:bodyPr/>
        <a:lstStyle/>
        <a:p>
          <a:r>
            <a:rPr lang="en-US" sz="1400" baseline="0"/>
            <a:t>Automation capabilities</a:t>
          </a:r>
          <a:endParaRPr lang="en-US" sz="1400"/>
        </a:p>
      </dgm:t>
    </dgm:pt>
    <dgm:pt modelId="{A5EEC896-D04A-4634-9D9D-A261E78F4C22}" type="parTrans" cxnId="{6A1FC5E1-A874-49FB-B7D2-2147DEAD1E74}">
      <dgm:prSet/>
      <dgm:spPr/>
      <dgm:t>
        <a:bodyPr/>
        <a:lstStyle/>
        <a:p>
          <a:endParaRPr lang="en-US"/>
        </a:p>
      </dgm:t>
    </dgm:pt>
    <dgm:pt modelId="{A791ADCD-F9F7-4637-B895-900D022DB0AC}" type="sibTrans" cxnId="{6A1FC5E1-A874-49FB-B7D2-2147DEAD1E74}">
      <dgm:prSet/>
      <dgm:spPr/>
      <dgm:t>
        <a:bodyPr/>
        <a:lstStyle/>
        <a:p>
          <a:endParaRPr lang="en-US"/>
        </a:p>
      </dgm:t>
    </dgm:pt>
    <dgm:pt modelId="{A4FA054E-9BAF-4201-8177-B55582DD1650}">
      <dgm:prSet custT="1"/>
      <dgm:spPr>
        <a:solidFill>
          <a:schemeClr val="accent2"/>
        </a:solidFill>
      </dgm:spPr>
      <dgm:t>
        <a:bodyPr/>
        <a:lstStyle/>
        <a:p>
          <a:r>
            <a:rPr lang="en-US" sz="1400"/>
            <a:t>People strategy</a:t>
          </a:r>
        </a:p>
      </dgm:t>
    </dgm:pt>
    <dgm:pt modelId="{B79437CC-82D8-4A46-8191-513612A56891}" type="parTrans" cxnId="{44EB3FC8-E70C-4F6B-A0A3-F9E1C92D6B9E}">
      <dgm:prSet/>
      <dgm:spPr/>
      <dgm:t>
        <a:bodyPr/>
        <a:lstStyle/>
        <a:p>
          <a:endParaRPr lang="en-US"/>
        </a:p>
      </dgm:t>
    </dgm:pt>
    <dgm:pt modelId="{64929C48-D0C4-4686-AFC3-C28F2C909593}" type="sibTrans" cxnId="{44EB3FC8-E70C-4F6B-A0A3-F9E1C92D6B9E}">
      <dgm:prSet/>
      <dgm:spPr/>
      <dgm:t>
        <a:bodyPr/>
        <a:lstStyle/>
        <a:p>
          <a:endParaRPr lang="en-US"/>
        </a:p>
      </dgm:t>
    </dgm:pt>
    <dgm:pt modelId="{DBF5B9A8-91B6-4A55-B4CC-A590323F441A}">
      <dgm:prSet custT="1"/>
      <dgm:spPr>
        <a:solidFill>
          <a:schemeClr val="accent2"/>
        </a:solidFill>
      </dgm:spPr>
      <dgm:t>
        <a:bodyPr/>
        <a:lstStyle/>
        <a:p>
          <a:r>
            <a:rPr lang="en-US" sz="1400"/>
            <a:t>Governance, Risk and Compliance</a:t>
          </a:r>
        </a:p>
      </dgm:t>
    </dgm:pt>
    <dgm:pt modelId="{D2363631-2D17-4FF7-827F-D93ABC6EF4B4}" type="parTrans" cxnId="{695F7234-5BFB-4149-9475-3103F12558EC}">
      <dgm:prSet/>
      <dgm:spPr/>
      <dgm:t>
        <a:bodyPr/>
        <a:lstStyle/>
        <a:p>
          <a:endParaRPr lang="en-US"/>
        </a:p>
      </dgm:t>
    </dgm:pt>
    <dgm:pt modelId="{5909C6AA-693C-41BA-A2F7-5D532C9F7961}" type="sibTrans" cxnId="{695F7234-5BFB-4149-9475-3103F12558EC}">
      <dgm:prSet/>
      <dgm:spPr/>
      <dgm:t>
        <a:bodyPr/>
        <a:lstStyle/>
        <a:p>
          <a:endParaRPr lang="en-US"/>
        </a:p>
      </dgm:t>
    </dgm:pt>
    <dgm:pt modelId="{FC6E58F4-DA40-4681-BE56-22F7756C3F82}">
      <dgm:prSet custT="1"/>
      <dgm:spPr>
        <a:solidFill>
          <a:schemeClr val="accent2"/>
        </a:solidFill>
      </dgm:spPr>
      <dgm:t>
        <a:bodyPr/>
        <a:lstStyle/>
        <a:p>
          <a:r>
            <a:rPr lang="en-US" sz="1400"/>
            <a:t>Cloud design patterns</a:t>
          </a:r>
        </a:p>
      </dgm:t>
    </dgm:pt>
    <dgm:pt modelId="{BB1FFF13-B04C-4422-9B32-7C65D7A424B4}" type="parTrans" cxnId="{659BB499-2CE3-4AF0-8A0E-2CB859A8BD9B}">
      <dgm:prSet/>
      <dgm:spPr/>
      <dgm:t>
        <a:bodyPr/>
        <a:lstStyle/>
        <a:p>
          <a:endParaRPr lang="en-US"/>
        </a:p>
      </dgm:t>
    </dgm:pt>
    <dgm:pt modelId="{12FDBC83-4CD2-4501-BBDE-8181EF39F9BD}" type="sibTrans" cxnId="{659BB499-2CE3-4AF0-8A0E-2CB859A8BD9B}">
      <dgm:prSet/>
      <dgm:spPr/>
      <dgm:t>
        <a:bodyPr/>
        <a:lstStyle/>
        <a:p>
          <a:endParaRPr lang="en-US"/>
        </a:p>
      </dgm:t>
    </dgm:pt>
    <dgm:pt modelId="{78E826D2-B582-4FCF-818A-447AE9BEC0B9}">
      <dgm:prSet custT="1"/>
      <dgm:spPr>
        <a:solidFill>
          <a:schemeClr val="accent2"/>
        </a:solidFill>
      </dgm:spPr>
      <dgm:t>
        <a:bodyPr/>
        <a:lstStyle/>
        <a:p>
          <a:r>
            <a:rPr lang="en-US" sz="1400"/>
            <a:t>Azure services</a:t>
          </a:r>
        </a:p>
      </dgm:t>
    </dgm:pt>
    <dgm:pt modelId="{72D14FD6-BCA2-4816-8F35-BD89E013DC8A}" type="parTrans" cxnId="{B9140BB8-4F2B-4A85-9CF5-A676F6881467}">
      <dgm:prSet/>
      <dgm:spPr/>
      <dgm:t>
        <a:bodyPr/>
        <a:lstStyle/>
        <a:p>
          <a:endParaRPr lang="en-US"/>
        </a:p>
      </dgm:t>
    </dgm:pt>
    <dgm:pt modelId="{1ACE10E9-51B9-4744-9961-605B279BB2F7}" type="sibTrans" cxnId="{B9140BB8-4F2B-4A85-9CF5-A676F6881467}">
      <dgm:prSet/>
      <dgm:spPr/>
      <dgm:t>
        <a:bodyPr/>
        <a:lstStyle/>
        <a:p>
          <a:endParaRPr lang="en-US"/>
        </a:p>
      </dgm:t>
    </dgm:pt>
    <dgm:pt modelId="{EFBA96D1-0E37-4CB3-BFC1-D111B55D6A8F}">
      <dgm:prSet custT="1"/>
      <dgm:spPr>
        <a:solidFill>
          <a:schemeClr val="accent2"/>
        </a:solidFill>
      </dgm:spPr>
      <dgm:t>
        <a:bodyPr/>
        <a:lstStyle/>
        <a:p>
          <a:r>
            <a:rPr lang="en-US" sz="1400"/>
            <a:t>Cost management</a:t>
          </a:r>
        </a:p>
      </dgm:t>
    </dgm:pt>
    <dgm:pt modelId="{06678D71-B8CF-4780-9F5F-1E201037C315}" type="parTrans" cxnId="{B51BB711-B117-423E-A07C-062CD98C4537}">
      <dgm:prSet/>
      <dgm:spPr/>
      <dgm:t>
        <a:bodyPr/>
        <a:lstStyle/>
        <a:p>
          <a:endParaRPr lang="en-US"/>
        </a:p>
      </dgm:t>
    </dgm:pt>
    <dgm:pt modelId="{AADA0D03-E23D-4CAB-8C73-E20AF4DEF955}" type="sibTrans" cxnId="{B51BB711-B117-423E-A07C-062CD98C4537}">
      <dgm:prSet/>
      <dgm:spPr/>
      <dgm:t>
        <a:bodyPr/>
        <a:lstStyle/>
        <a:p>
          <a:endParaRPr lang="en-US"/>
        </a:p>
      </dgm:t>
    </dgm:pt>
    <dgm:pt modelId="{D065A48A-3CF3-4ADD-93CF-3CFAB1470910}">
      <dgm:prSet custT="1"/>
      <dgm:spPr>
        <a:solidFill>
          <a:schemeClr val="accent2"/>
        </a:solidFill>
      </dgm:spPr>
      <dgm:t>
        <a:bodyPr/>
        <a:lstStyle/>
        <a:p>
          <a:r>
            <a:rPr lang="en-US" sz="1400"/>
            <a:t>Monitoring and management strategy</a:t>
          </a:r>
        </a:p>
      </dgm:t>
    </dgm:pt>
    <dgm:pt modelId="{027BEA66-9DE6-4150-9555-F177BAFE1C6F}" type="parTrans" cxnId="{FD36261E-E781-426D-BCC1-C7AED4FC856A}">
      <dgm:prSet/>
      <dgm:spPr/>
      <dgm:t>
        <a:bodyPr/>
        <a:lstStyle/>
        <a:p>
          <a:endParaRPr lang="en-US"/>
        </a:p>
      </dgm:t>
    </dgm:pt>
    <dgm:pt modelId="{7B58B6AB-EAE5-40A6-95BB-08FF2DA16185}" type="sibTrans" cxnId="{FD36261E-E781-426D-BCC1-C7AED4FC856A}">
      <dgm:prSet/>
      <dgm:spPr/>
      <dgm:t>
        <a:bodyPr/>
        <a:lstStyle/>
        <a:p>
          <a:endParaRPr lang="en-US"/>
        </a:p>
      </dgm:t>
    </dgm:pt>
    <dgm:pt modelId="{8C5AE700-E9D8-474B-9F22-9B0FA04FB4AA}">
      <dgm:prSet custT="1"/>
      <dgm:spPr>
        <a:solidFill>
          <a:schemeClr val="accent2"/>
        </a:solidFill>
      </dgm:spPr>
      <dgm:t>
        <a:bodyPr/>
        <a:lstStyle/>
        <a:p>
          <a:r>
            <a:rPr lang="en-US" sz="1400"/>
            <a:t>Automation opportunities</a:t>
          </a:r>
        </a:p>
      </dgm:t>
    </dgm:pt>
    <dgm:pt modelId="{E9BB569D-73AA-49CE-BCBE-CC4EC7BC9066}" type="parTrans" cxnId="{BCE52017-AD79-4D89-A0B0-8CA0704887D2}">
      <dgm:prSet/>
      <dgm:spPr/>
      <dgm:t>
        <a:bodyPr/>
        <a:lstStyle/>
        <a:p>
          <a:endParaRPr lang="en-US"/>
        </a:p>
      </dgm:t>
    </dgm:pt>
    <dgm:pt modelId="{5A3A30D9-AA5E-4F18-808F-23BD6C9B4F98}" type="sibTrans" cxnId="{BCE52017-AD79-4D89-A0B0-8CA0704887D2}">
      <dgm:prSet/>
      <dgm:spPr/>
      <dgm:t>
        <a:bodyPr/>
        <a:lstStyle/>
        <a:p>
          <a:endParaRPr lang="en-US"/>
        </a:p>
      </dgm:t>
    </dgm:pt>
    <dgm:pt modelId="{0628DF22-43F5-420C-A029-DBD3889CC283}">
      <dgm:prSet custT="1"/>
      <dgm:spPr>
        <a:solidFill>
          <a:schemeClr val="accent2"/>
        </a:solidFill>
      </dgm:spPr>
      <dgm:t>
        <a:bodyPr/>
        <a:lstStyle/>
        <a:p>
          <a:r>
            <a:rPr lang="en-US" sz="1400" baseline="0"/>
            <a:t>Identity and access control</a:t>
          </a:r>
          <a:endParaRPr lang="en-US" sz="1400"/>
        </a:p>
      </dgm:t>
    </dgm:pt>
    <dgm:pt modelId="{D3F28CDF-2323-4207-A991-2AA7F8FC1307}" type="parTrans" cxnId="{3FBE116D-F417-4FE2-9C4C-D6444FBA7230}">
      <dgm:prSet/>
      <dgm:spPr/>
      <dgm:t>
        <a:bodyPr/>
        <a:lstStyle/>
        <a:p>
          <a:endParaRPr lang="en-US"/>
        </a:p>
      </dgm:t>
    </dgm:pt>
    <dgm:pt modelId="{FD665798-DE95-4EA3-BDCF-A4B1126C0895}" type="sibTrans" cxnId="{3FBE116D-F417-4FE2-9C4C-D6444FBA7230}">
      <dgm:prSet/>
      <dgm:spPr/>
      <dgm:t>
        <a:bodyPr/>
        <a:lstStyle/>
        <a:p>
          <a:endParaRPr lang="en-US"/>
        </a:p>
      </dgm:t>
    </dgm:pt>
    <dgm:pt modelId="{DD901BAE-2884-4747-9479-6E67DBA5E1E8}" type="pres">
      <dgm:prSet presAssocID="{B2FB4CC9-B9DC-4DBF-8F9A-2DFEE57D8FBB}" presName="Name0" presStyleCnt="0">
        <dgm:presLayoutVars>
          <dgm:dir/>
          <dgm:resizeHandles val="exact"/>
        </dgm:presLayoutVars>
      </dgm:prSet>
      <dgm:spPr/>
    </dgm:pt>
    <dgm:pt modelId="{F56B0DDC-9883-4B75-B08A-FA9B4F3B6B2D}" type="pres">
      <dgm:prSet presAssocID="{B2FB4CC9-B9DC-4DBF-8F9A-2DFEE57D8FBB}" presName="fgShape" presStyleLbl="fgShp" presStyleIdx="0" presStyleCnt="1" custLinFactNeighborX="-680" custLinFactNeighborY="26584"/>
      <dgm:spPr>
        <a:solidFill>
          <a:schemeClr val="tx2"/>
        </a:solidFill>
        <a:ln w="25400">
          <a:solidFill>
            <a:schemeClr val="bg1"/>
          </a:solidFill>
        </a:ln>
      </dgm:spPr>
    </dgm:pt>
    <dgm:pt modelId="{F161B928-E953-4CC8-A80E-AA8E96E2AC25}" type="pres">
      <dgm:prSet presAssocID="{B2FB4CC9-B9DC-4DBF-8F9A-2DFEE57D8FBB}" presName="linComp" presStyleCnt="0"/>
      <dgm:spPr/>
    </dgm:pt>
    <dgm:pt modelId="{C14330F4-1123-41B5-980E-8C3DF2703F66}" type="pres">
      <dgm:prSet presAssocID="{F31F55EC-2016-4BAA-8223-6CDDD044C716}" presName="compNode" presStyleCnt="0"/>
      <dgm:spPr/>
    </dgm:pt>
    <dgm:pt modelId="{3ECF6CE8-7E27-4844-8B03-7306BF4A16F5}" type="pres">
      <dgm:prSet presAssocID="{F31F55EC-2016-4BAA-8223-6CDDD044C716}" presName="bkgdShape" presStyleLbl="node1" presStyleIdx="0" presStyleCnt="5"/>
      <dgm:spPr/>
    </dgm:pt>
    <dgm:pt modelId="{3A30EDE5-3644-436D-A16A-0CED6A335B55}" type="pres">
      <dgm:prSet presAssocID="{F31F55EC-2016-4BAA-8223-6CDDD044C716}" presName="nodeTx" presStyleLbl="node1" presStyleIdx="0" presStyleCnt="5">
        <dgm:presLayoutVars>
          <dgm:bulletEnabled val="1"/>
        </dgm:presLayoutVars>
      </dgm:prSet>
      <dgm:spPr/>
    </dgm:pt>
    <dgm:pt modelId="{C4DAC9DD-4563-457C-B6D4-0CFED59DBAC8}" type="pres">
      <dgm:prSet presAssocID="{F31F55EC-2016-4BAA-8223-6CDDD044C716}" presName="invisiNode" presStyleLbl="node1" presStyleIdx="0" presStyleCnt="5"/>
      <dgm:spPr/>
    </dgm:pt>
    <dgm:pt modelId="{190BFE8D-2176-4DB6-AEBE-CBF363B80702}" type="pres">
      <dgm:prSet presAssocID="{F31F55EC-2016-4BAA-8223-6CDDD044C716}" presName="imagNode" presStyleLbl="fgImgPlace1" presStyleIdx="0" presStyleCnt="5"/>
      <dgm:spPr>
        <a:solidFill>
          <a:schemeClr val="bg1"/>
        </a:solidFill>
      </dgm:spPr>
    </dgm:pt>
    <dgm:pt modelId="{879764EF-1523-436B-BDC6-71AF2F890854}" type="pres">
      <dgm:prSet presAssocID="{09FF4AED-244B-4C6E-B12B-17BF43398D9B}" presName="sibTrans" presStyleLbl="sibTrans2D1" presStyleIdx="0" presStyleCnt="0"/>
      <dgm:spPr/>
    </dgm:pt>
    <dgm:pt modelId="{D5FCA0C3-CF0A-42BB-B92C-42B0B01538F2}" type="pres">
      <dgm:prSet presAssocID="{8AD4CDE6-4926-4589-A848-6EFD2ACB4FC7}" presName="compNode" presStyleCnt="0"/>
      <dgm:spPr/>
    </dgm:pt>
    <dgm:pt modelId="{99A68A07-83A7-4DDD-8233-D9737F6E5269}" type="pres">
      <dgm:prSet presAssocID="{8AD4CDE6-4926-4589-A848-6EFD2ACB4FC7}" presName="bkgdShape" presStyleLbl="node1" presStyleIdx="1" presStyleCnt="5"/>
      <dgm:spPr/>
    </dgm:pt>
    <dgm:pt modelId="{41D5A57C-6B62-44C9-841B-15DF07FFD868}" type="pres">
      <dgm:prSet presAssocID="{8AD4CDE6-4926-4589-A848-6EFD2ACB4FC7}" presName="nodeTx" presStyleLbl="node1" presStyleIdx="1" presStyleCnt="5">
        <dgm:presLayoutVars>
          <dgm:bulletEnabled val="1"/>
        </dgm:presLayoutVars>
      </dgm:prSet>
      <dgm:spPr/>
    </dgm:pt>
    <dgm:pt modelId="{86FC8047-C152-46A9-B7AF-F6325104EDC7}" type="pres">
      <dgm:prSet presAssocID="{8AD4CDE6-4926-4589-A848-6EFD2ACB4FC7}" presName="invisiNode" presStyleLbl="node1" presStyleIdx="1" presStyleCnt="5"/>
      <dgm:spPr/>
    </dgm:pt>
    <dgm:pt modelId="{16519C5E-1A5A-4C85-8C3A-4FE500E994D2}" type="pres">
      <dgm:prSet presAssocID="{8AD4CDE6-4926-4589-A848-6EFD2ACB4FC7}" presName="imagNode" presStyleLbl="fgImgPlace1" presStyleIdx="1" presStyleCnt="5"/>
      <dgm:spPr>
        <a:solidFill>
          <a:schemeClr val="bg1"/>
        </a:solidFill>
      </dgm:spPr>
    </dgm:pt>
    <dgm:pt modelId="{2EA0889F-3F06-4E4D-82BA-54D88941DB73}" type="pres">
      <dgm:prSet presAssocID="{10B3F658-AB65-493A-9A7F-0A9E9B988A83}" presName="sibTrans" presStyleLbl="sibTrans2D1" presStyleIdx="0" presStyleCnt="0"/>
      <dgm:spPr/>
    </dgm:pt>
    <dgm:pt modelId="{5AAABB14-54A3-44EE-A9BD-190212668234}" type="pres">
      <dgm:prSet presAssocID="{BCC9EE3F-9497-4BFA-8872-3C7FFD415A35}" presName="compNode" presStyleCnt="0"/>
      <dgm:spPr/>
    </dgm:pt>
    <dgm:pt modelId="{C749ED79-687C-4B37-B0A0-1103964CE2FF}" type="pres">
      <dgm:prSet presAssocID="{BCC9EE3F-9497-4BFA-8872-3C7FFD415A35}" presName="bkgdShape" presStyleLbl="node1" presStyleIdx="2" presStyleCnt="5"/>
      <dgm:spPr/>
    </dgm:pt>
    <dgm:pt modelId="{B10931A3-3543-4835-8608-5B8DD9813E4E}" type="pres">
      <dgm:prSet presAssocID="{BCC9EE3F-9497-4BFA-8872-3C7FFD415A35}" presName="nodeTx" presStyleLbl="node1" presStyleIdx="2" presStyleCnt="5">
        <dgm:presLayoutVars>
          <dgm:bulletEnabled val="1"/>
        </dgm:presLayoutVars>
      </dgm:prSet>
      <dgm:spPr/>
    </dgm:pt>
    <dgm:pt modelId="{719B339F-03CE-40B9-BF26-631EE605BE69}" type="pres">
      <dgm:prSet presAssocID="{BCC9EE3F-9497-4BFA-8872-3C7FFD415A35}" presName="invisiNode" presStyleLbl="node1" presStyleIdx="2" presStyleCnt="5"/>
      <dgm:spPr/>
    </dgm:pt>
    <dgm:pt modelId="{6541C9DC-F759-4B66-8EF7-735CBFC4563A}" type="pres">
      <dgm:prSet presAssocID="{BCC9EE3F-9497-4BFA-8872-3C7FFD415A35}" presName="imagNode" presStyleLbl="fgImgPlace1" presStyleIdx="2" presStyleCnt="5"/>
      <dgm:spPr>
        <a:solidFill>
          <a:schemeClr val="bg1"/>
        </a:solidFill>
      </dgm:spPr>
    </dgm:pt>
    <dgm:pt modelId="{03C86B9F-96EB-44C2-821F-BFD74689B8D5}" type="pres">
      <dgm:prSet presAssocID="{BC9D6234-D959-4DA3-9C98-9C80C0ED3329}" presName="sibTrans" presStyleLbl="sibTrans2D1" presStyleIdx="0" presStyleCnt="0"/>
      <dgm:spPr/>
    </dgm:pt>
    <dgm:pt modelId="{BDC3798F-FB49-49EB-9D41-04CBFA7EB4C3}" type="pres">
      <dgm:prSet presAssocID="{F2E53447-E99D-4097-8015-69FF38A2A5E7}" presName="compNode" presStyleCnt="0"/>
      <dgm:spPr/>
    </dgm:pt>
    <dgm:pt modelId="{43570BD6-415A-4DF1-8FAA-B5C9F224D024}" type="pres">
      <dgm:prSet presAssocID="{F2E53447-E99D-4097-8015-69FF38A2A5E7}" presName="bkgdShape" presStyleLbl="node1" presStyleIdx="3" presStyleCnt="5"/>
      <dgm:spPr/>
    </dgm:pt>
    <dgm:pt modelId="{20F12187-F443-4FA5-8904-C0E1C8793E30}" type="pres">
      <dgm:prSet presAssocID="{F2E53447-E99D-4097-8015-69FF38A2A5E7}" presName="nodeTx" presStyleLbl="node1" presStyleIdx="3" presStyleCnt="5">
        <dgm:presLayoutVars>
          <dgm:bulletEnabled val="1"/>
        </dgm:presLayoutVars>
      </dgm:prSet>
      <dgm:spPr/>
    </dgm:pt>
    <dgm:pt modelId="{20AA0E1A-EB6B-4EE6-BC0F-9615743A12B6}" type="pres">
      <dgm:prSet presAssocID="{F2E53447-E99D-4097-8015-69FF38A2A5E7}" presName="invisiNode" presStyleLbl="node1" presStyleIdx="3" presStyleCnt="5"/>
      <dgm:spPr/>
    </dgm:pt>
    <dgm:pt modelId="{52661A4B-2A3C-451E-8C2D-C6C9FE8F8443}" type="pres">
      <dgm:prSet presAssocID="{F2E53447-E99D-4097-8015-69FF38A2A5E7}" presName="imagNode" presStyleLbl="fgImgPlace1" presStyleIdx="3" presStyleCnt="5"/>
      <dgm:spPr>
        <a:solidFill>
          <a:schemeClr val="bg1"/>
        </a:solidFill>
      </dgm:spPr>
    </dgm:pt>
    <dgm:pt modelId="{2B9F3BC0-9019-4EAC-A558-5D1E8340BAE9}" type="pres">
      <dgm:prSet presAssocID="{B07A707C-108D-405C-ABE5-1262BA78E394}" presName="sibTrans" presStyleLbl="sibTrans2D1" presStyleIdx="0" presStyleCnt="0"/>
      <dgm:spPr/>
    </dgm:pt>
    <dgm:pt modelId="{68C8B382-E047-48DB-8C69-D23420F69748}" type="pres">
      <dgm:prSet presAssocID="{130434CE-DF7E-41BD-9F29-1176BD64C853}" presName="compNode" presStyleCnt="0"/>
      <dgm:spPr/>
    </dgm:pt>
    <dgm:pt modelId="{8BD75262-6522-4F58-95A0-A8FC996B233B}" type="pres">
      <dgm:prSet presAssocID="{130434CE-DF7E-41BD-9F29-1176BD64C853}" presName="bkgdShape" presStyleLbl="node1" presStyleIdx="4" presStyleCnt="5"/>
      <dgm:spPr/>
    </dgm:pt>
    <dgm:pt modelId="{2C35E9C7-A36A-4D20-A9AE-D1CEBC7E8233}" type="pres">
      <dgm:prSet presAssocID="{130434CE-DF7E-41BD-9F29-1176BD64C853}" presName="nodeTx" presStyleLbl="node1" presStyleIdx="4" presStyleCnt="5">
        <dgm:presLayoutVars>
          <dgm:bulletEnabled val="1"/>
        </dgm:presLayoutVars>
      </dgm:prSet>
      <dgm:spPr/>
    </dgm:pt>
    <dgm:pt modelId="{0069A865-76B7-4EE5-82F0-3ED5546A7835}" type="pres">
      <dgm:prSet presAssocID="{130434CE-DF7E-41BD-9F29-1176BD64C853}" presName="invisiNode" presStyleLbl="node1" presStyleIdx="4" presStyleCnt="5"/>
      <dgm:spPr/>
    </dgm:pt>
    <dgm:pt modelId="{F5D911DB-7184-4533-8173-DEB9C1B1A5E6}" type="pres">
      <dgm:prSet presAssocID="{130434CE-DF7E-41BD-9F29-1176BD64C853}" presName="imagNode" presStyleLbl="fgImgPlace1" presStyleIdx="4" presStyleCnt="5"/>
      <dgm:spPr>
        <a:solidFill>
          <a:schemeClr val="bg1"/>
        </a:solidFill>
      </dgm:spPr>
    </dgm:pt>
  </dgm:ptLst>
  <dgm:cxnLst>
    <dgm:cxn modelId="{B51BB711-B117-423E-A07C-062CD98C4537}" srcId="{F2E53447-E99D-4097-8015-69FF38A2A5E7}" destId="{EFBA96D1-0E37-4CB3-BFC1-D111B55D6A8F}" srcOrd="1" destOrd="0" parTransId="{06678D71-B8CF-4780-9F5F-1E201037C315}" sibTransId="{AADA0D03-E23D-4CAB-8C73-E20AF4DEF955}"/>
    <dgm:cxn modelId="{18F63213-015A-447A-84E2-E0BE13D1C78F}" srcId="{8AD4CDE6-4926-4589-A848-6EFD2ACB4FC7}" destId="{BB50E08C-E776-432A-9E09-353EBA7D938C}" srcOrd="2" destOrd="0" parTransId="{09EC23D3-A070-465D-A015-A2ABB1E2B7BB}" sibTransId="{9CBCC4F2-8671-4E16-9B81-1CCEF80776E9}"/>
    <dgm:cxn modelId="{BCE52017-AD79-4D89-A0B0-8CA0704887D2}" srcId="{130434CE-DF7E-41BD-9F29-1176BD64C853}" destId="{8C5AE700-E9D8-474B-9F22-9B0FA04FB4AA}" srcOrd="1" destOrd="0" parTransId="{E9BB569D-73AA-49CE-BCBE-CC4EC7BC9066}" sibTransId="{5A3A30D9-AA5E-4F18-808F-23BD6C9B4F98}"/>
    <dgm:cxn modelId="{474ADC1A-E78B-4D55-85F0-B8CFFD5944A8}" type="presOf" srcId="{D065A48A-3CF3-4ADD-93CF-3CFAB1470910}" destId="{43570BD6-415A-4DF1-8FAA-B5C9F224D024}" srcOrd="0" destOrd="3" presId="urn:microsoft.com/office/officeart/2005/8/layout/hList7"/>
    <dgm:cxn modelId="{751BD81D-B94E-4CD4-9859-1563F6B41AF0}" type="presOf" srcId="{471258BB-3C49-4997-9467-9BCA6EEF64EB}" destId="{41D5A57C-6B62-44C9-841B-15DF07FFD868}" srcOrd="1" destOrd="1" presId="urn:microsoft.com/office/officeart/2005/8/layout/hList7"/>
    <dgm:cxn modelId="{FD36261E-E781-426D-BCC1-C7AED4FC856A}" srcId="{F2E53447-E99D-4097-8015-69FF38A2A5E7}" destId="{D065A48A-3CF3-4ADD-93CF-3CFAB1470910}" srcOrd="2" destOrd="0" parTransId="{027BEA66-9DE6-4150-9555-F177BAFE1C6F}" sibTransId="{7B58B6AB-EAE5-40A6-95BB-08FF2DA16185}"/>
    <dgm:cxn modelId="{F161D41E-ADF6-47B6-BA0D-28FA0AFF9E3A}" srcId="{B2FB4CC9-B9DC-4DBF-8F9A-2DFEE57D8FBB}" destId="{F2E53447-E99D-4097-8015-69FF38A2A5E7}" srcOrd="3" destOrd="0" parTransId="{9CC8977B-72AC-4328-8E52-407CACBD3D14}" sibTransId="{B07A707C-108D-405C-ABE5-1262BA78E394}"/>
    <dgm:cxn modelId="{E128A922-78BA-4637-9445-83468A9C6E90}" type="presOf" srcId="{DBF5B9A8-91B6-4A55-B4CC-A590323F441A}" destId="{3ECF6CE8-7E27-4844-8B03-7306BF4A16F5}" srcOrd="0" destOrd="3" presId="urn:microsoft.com/office/officeart/2005/8/layout/hList7"/>
    <dgm:cxn modelId="{D984B728-7F7C-436C-AD47-C993770DEAE9}" type="presOf" srcId="{6483DF39-B5D3-4747-AB6D-672B91F2EE26}" destId="{C749ED79-687C-4B37-B0A0-1103964CE2FF}" srcOrd="0" destOrd="1" presId="urn:microsoft.com/office/officeart/2005/8/layout/hList7"/>
    <dgm:cxn modelId="{695F7234-5BFB-4149-9475-3103F12558EC}" srcId="{F31F55EC-2016-4BAA-8223-6CDDD044C716}" destId="{DBF5B9A8-91B6-4A55-B4CC-A590323F441A}" srcOrd="2" destOrd="0" parTransId="{D2363631-2D17-4FF7-827F-D93ABC6EF4B4}" sibTransId="{5909C6AA-693C-41BA-A2F7-5D532C9F7961}"/>
    <dgm:cxn modelId="{AC5D7035-B164-457D-BED4-4A6C128C351E}" srcId="{B2FB4CC9-B9DC-4DBF-8F9A-2DFEE57D8FBB}" destId="{130434CE-DF7E-41BD-9F29-1176BD64C853}" srcOrd="4" destOrd="0" parTransId="{2D51050D-B5C8-4D60-9501-AC0CF3C99040}" sibTransId="{5AB38D3B-DC4D-4AEF-833D-CCAFD234326E}"/>
    <dgm:cxn modelId="{7A17C139-303D-43B5-BD7E-550D82758AD2}" srcId="{F31F55EC-2016-4BAA-8223-6CDDD044C716}" destId="{68FD10BA-55C9-463A-8EFC-C2AE63E13F9F}" srcOrd="0" destOrd="0" parTransId="{A68C7725-7EAB-49A8-B9E5-DD8B8A698B80}" sibTransId="{B6033C67-FCD5-4FC9-9453-31CA71F014D9}"/>
    <dgm:cxn modelId="{E4AF053B-B546-420F-A6A3-5950838E38CA}" type="presOf" srcId="{EE41367C-DA34-4A8C-A4D2-C32906D2CBBE}" destId="{43570BD6-415A-4DF1-8FAA-B5C9F224D024}" srcOrd="0" destOrd="1" presId="urn:microsoft.com/office/officeart/2005/8/layout/hList7"/>
    <dgm:cxn modelId="{A262303C-BB83-4BFD-84EC-C67CC019272A}" type="presOf" srcId="{FC6E58F4-DA40-4681-BE56-22F7756C3F82}" destId="{C749ED79-687C-4B37-B0A0-1103964CE2FF}" srcOrd="0" destOrd="2" presId="urn:microsoft.com/office/officeart/2005/8/layout/hList7"/>
    <dgm:cxn modelId="{1CD37140-B6DD-4FF4-AEC2-076B737C4028}" srcId="{B2FB4CC9-B9DC-4DBF-8F9A-2DFEE57D8FBB}" destId="{BCC9EE3F-9497-4BFA-8872-3C7FFD415A35}" srcOrd="2" destOrd="0" parTransId="{795B7047-75A2-4D2D-A0B1-8F269402532F}" sibTransId="{BC9D6234-D959-4DA3-9C98-9C80C0ED3329}"/>
    <dgm:cxn modelId="{20FC6A5C-5EBE-4F4F-A667-95BBA83D4572}" type="presOf" srcId="{F0B9A6EA-7421-4911-BCD1-D3C944EDBEE5}" destId="{8BD75262-6522-4F58-95A0-A8FC996B233B}" srcOrd="0" destOrd="1" presId="urn:microsoft.com/office/officeart/2005/8/layout/hList7"/>
    <dgm:cxn modelId="{6126F15E-0109-40A8-B236-C809CC304E83}" type="presOf" srcId="{130434CE-DF7E-41BD-9F29-1176BD64C853}" destId="{8BD75262-6522-4F58-95A0-A8FC996B233B}" srcOrd="0" destOrd="0" presId="urn:microsoft.com/office/officeart/2005/8/layout/hList7"/>
    <dgm:cxn modelId="{137C0D44-C56A-4C6F-B906-96F55B23CA7C}" type="presOf" srcId="{A4FA054E-9BAF-4201-8177-B55582DD1650}" destId="{3ECF6CE8-7E27-4844-8B03-7306BF4A16F5}" srcOrd="0" destOrd="2" presId="urn:microsoft.com/office/officeart/2005/8/layout/hList7"/>
    <dgm:cxn modelId="{EAF33D6A-AD5A-4F66-B1CB-C5F1D19A391D}" type="presOf" srcId="{68FD10BA-55C9-463A-8EFC-C2AE63E13F9F}" destId="{3A30EDE5-3644-436D-A16A-0CED6A335B55}" srcOrd="1" destOrd="1" presId="urn:microsoft.com/office/officeart/2005/8/layout/hList7"/>
    <dgm:cxn modelId="{3FBE116D-F417-4FE2-9C4C-D6444FBA7230}" srcId="{8AD4CDE6-4926-4589-A848-6EFD2ACB4FC7}" destId="{0628DF22-43F5-420C-A029-DBD3889CC283}" srcOrd="1" destOrd="0" parTransId="{D3F28CDF-2323-4207-A991-2AA7F8FC1307}" sibTransId="{FD665798-DE95-4EA3-BDCF-A4B1126C0895}"/>
    <dgm:cxn modelId="{2B7B536D-304E-4EAF-89EE-464071BA9D53}" srcId="{B2FB4CC9-B9DC-4DBF-8F9A-2DFEE57D8FBB}" destId="{8AD4CDE6-4926-4589-A848-6EFD2ACB4FC7}" srcOrd="1" destOrd="0" parTransId="{8DB01650-8379-4BA1-8C94-90E624270087}" sibTransId="{10B3F658-AB65-493A-9A7F-0A9E9B988A83}"/>
    <dgm:cxn modelId="{A9C56E71-210B-49CE-B194-AF772FEF2224}" srcId="{8AD4CDE6-4926-4589-A848-6EFD2ACB4FC7}" destId="{471258BB-3C49-4997-9467-9BCA6EEF64EB}" srcOrd="0" destOrd="0" parTransId="{EB0160DD-FFE2-4F25-BABD-A2EF0BFDCE40}" sibTransId="{A76E16D6-0B9A-4D8D-877E-B587E3E1DD5B}"/>
    <dgm:cxn modelId="{FEC53973-3FF3-4E8A-99B6-FEEBD2D98795}" type="presOf" srcId="{F2E53447-E99D-4097-8015-69FF38A2A5E7}" destId="{43570BD6-415A-4DF1-8FAA-B5C9F224D024}" srcOrd="0" destOrd="0" presId="urn:microsoft.com/office/officeart/2005/8/layout/hList7"/>
    <dgm:cxn modelId="{7E7C7374-1FB2-4BAF-A7EE-9098E5ED2CD2}" type="presOf" srcId="{8AD4CDE6-4926-4589-A848-6EFD2ACB4FC7}" destId="{99A68A07-83A7-4DDD-8233-D9737F6E5269}" srcOrd="0" destOrd="0" presId="urn:microsoft.com/office/officeart/2005/8/layout/hList7"/>
    <dgm:cxn modelId="{D6291459-C379-4DCE-BE78-C7D2AA9736BF}" srcId="{F2E53447-E99D-4097-8015-69FF38A2A5E7}" destId="{EE41367C-DA34-4A8C-A4D2-C32906D2CBBE}" srcOrd="0" destOrd="0" parTransId="{8B96263E-EA19-4745-9FAB-270178A824F8}" sibTransId="{4024186E-7878-4283-8BAD-A63CAFF5B807}"/>
    <dgm:cxn modelId="{BA4B9F7A-213F-4DEE-B6B9-FD55912289EC}" type="presOf" srcId="{F31F55EC-2016-4BAA-8223-6CDDD044C716}" destId="{3A30EDE5-3644-436D-A16A-0CED6A335B55}" srcOrd="1" destOrd="0" presId="urn:microsoft.com/office/officeart/2005/8/layout/hList7"/>
    <dgm:cxn modelId="{716FE281-AB1E-42B8-9D7D-4B2E752E935B}" type="presOf" srcId="{0628DF22-43F5-420C-A029-DBD3889CC283}" destId="{99A68A07-83A7-4DDD-8233-D9737F6E5269}" srcOrd="0" destOrd="2" presId="urn:microsoft.com/office/officeart/2005/8/layout/hList7"/>
    <dgm:cxn modelId="{E0EB3483-4383-499F-9383-F674DE1D621F}" type="presOf" srcId="{EFBA96D1-0E37-4CB3-BFC1-D111B55D6A8F}" destId="{20F12187-F443-4FA5-8904-C0E1C8793E30}" srcOrd="1" destOrd="2" presId="urn:microsoft.com/office/officeart/2005/8/layout/hList7"/>
    <dgm:cxn modelId="{A7BD048B-F7DC-40E1-BDD5-59F5A7238037}" type="presOf" srcId="{8C5AE700-E9D8-474B-9F22-9B0FA04FB4AA}" destId="{8BD75262-6522-4F58-95A0-A8FC996B233B}" srcOrd="0" destOrd="2" presId="urn:microsoft.com/office/officeart/2005/8/layout/hList7"/>
    <dgm:cxn modelId="{7A89688B-44B2-4278-B9AF-D7767475A894}" type="presOf" srcId="{D065A48A-3CF3-4ADD-93CF-3CFAB1470910}" destId="{20F12187-F443-4FA5-8904-C0E1C8793E30}" srcOrd="1" destOrd="3" presId="urn:microsoft.com/office/officeart/2005/8/layout/hList7"/>
    <dgm:cxn modelId="{2FE7CC8C-445D-4F7A-8A27-FA2C6E792322}" type="presOf" srcId="{09FF4AED-244B-4C6E-B12B-17BF43398D9B}" destId="{879764EF-1523-436B-BDC6-71AF2F890854}" srcOrd="0" destOrd="0" presId="urn:microsoft.com/office/officeart/2005/8/layout/hList7"/>
    <dgm:cxn modelId="{CA0E638D-0861-40ED-B279-81644CED0350}" type="presOf" srcId="{BB50E08C-E776-432A-9E09-353EBA7D938C}" destId="{99A68A07-83A7-4DDD-8233-D9737F6E5269}" srcOrd="0" destOrd="3" presId="urn:microsoft.com/office/officeart/2005/8/layout/hList7"/>
    <dgm:cxn modelId="{032E6C93-7256-453B-A20E-336C4FF8B788}" type="presOf" srcId="{FC6E58F4-DA40-4681-BE56-22F7756C3F82}" destId="{B10931A3-3543-4835-8608-5B8DD9813E4E}" srcOrd="1" destOrd="2" presId="urn:microsoft.com/office/officeart/2005/8/layout/hList7"/>
    <dgm:cxn modelId="{0B358294-FFAB-41DE-8EF0-440003CA72F8}" type="presOf" srcId="{EE41367C-DA34-4A8C-A4D2-C32906D2CBBE}" destId="{20F12187-F443-4FA5-8904-C0E1C8793E30}" srcOrd="1" destOrd="1" presId="urn:microsoft.com/office/officeart/2005/8/layout/hList7"/>
    <dgm:cxn modelId="{5553D596-C73C-4549-9CA9-F8755CBC9E0D}" type="presOf" srcId="{EFBA96D1-0E37-4CB3-BFC1-D111B55D6A8F}" destId="{43570BD6-415A-4DF1-8FAA-B5C9F224D024}" srcOrd="0" destOrd="2" presId="urn:microsoft.com/office/officeart/2005/8/layout/hList7"/>
    <dgm:cxn modelId="{659BB499-2CE3-4AF0-8A0E-2CB859A8BD9B}" srcId="{BCC9EE3F-9497-4BFA-8872-3C7FFD415A35}" destId="{FC6E58F4-DA40-4681-BE56-22F7756C3F82}" srcOrd="1" destOrd="0" parTransId="{BB1FFF13-B04C-4422-9B32-7C65D7A424B4}" sibTransId="{12FDBC83-4CD2-4501-BBDE-8181EF39F9BD}"/>
    <dgm:cxn modelId="{AC42F2A5-7859-4080-A613-F209AA0139ED}" type="presOf" srcId="{F2E53447-E99D-4097-8015-69FF38A2A5E7}" destId="{20F12187-F443-4FA5-8904-C0E1C8793E30}" srcOrd="1" destOrd="0" presId="urn:microsoft.com/office/officeart/2005/8/layout/hList7"/>
    <dgm:cxn modelId="{81E269AA-B0DA-4E5E-86B5-606D722DF997}" type="presOf" srcId="{B2FB4CC9-B9DC-4DBF-8F9A-2DFEE57D8FBB}" destId="{DD901BAE-2884-4747-9479-6E67DBA5E1E8}" srcOrd="0" destOrd="0" presId="urn:microsoft.com/office/officeart/2005/8/layout/hList7"/>
    <dgm:cxn modelId="{28CDA7AD-A492-44F6-95A5-173D33D7E708}" type="presOf" srcId="{BCC9EE3F-9497-4BFA-8872-3C7FFD415A35}" destId="{B10931A3-3543-4835-8608-5B8DD9813E4E}" srcOrd="1" destOrd="0" presId="urn:microsoft.com/office/officeart/2005/8/layout/hList7"/>
    <dgm:cxn modelId="{A66716B1-59EE-4AC7-B724-148226129902}" type="presOf" srcId="{BB50E08C-E776-432A-9E09-353EBA7D938C}" destId="{41D5A57C-6B62-44C9-841B-15DF07FFD868}" srcOrd="1" destOrd="3" presId="urn:microsoft.com/office/officeart/2005/8/layout/hList7"/>
    <dgm:cxn modelId="{824E07B7-2B9A-42E9-9428-65DEE13049B2}" type="presOf" srcId="{130434CE-DF7E-41BD-9F29-1176BD64C853}" destId="{2C35E9C7-A36A-4D20-A9AE-D1CEBC7E8233}" srcOrd="1" destOrd="0" presId="urn:microsoft.com/office/officeart/2005/8/layout/hList7"/>
    <dgm:cxn modelId="{B9140BB8-4F2B-4A85-9CF5-A676F6881467}" srcId="{BCC9EE3F-9497-4BFA-8872-3C7FFD415A35}" destId="{78E826D2-B582-4FCF-818A-447AE9BEC0B9}" srcOrd="2" destOrd="0" parTransId="{72D14FD6-BCA2-4816-8F35-BD89E013DC8A}" sibTransId="{1ACE10E9-51B9-4744-9961-605B279BB2F7}"/>
    <dgm:cxn modelId="{560422BB-9663-4B05-A7F9-7E019658C507}" type="presOf" srcId="{BC9D6234-D959-4DA3-9C98-9C80C0ED3329}" destId="{03C86B9F-96EB-44C2-821F-BFD74689B8D5}" srcOrd="0" destOrd="0" presId="urn:microsoft.com/office/officeart/2005/8/layout/hList7"/>
    <dgm:cxn modelId="{97878ABD-75CF-4A3B-A304-4ABC59D408DC}" type="presOf" srcId="{68FD10BA-55C9-463A-8EFC-C2AE63E13F9F}" destId="{3ECF6CE8-7E27-4844-8B03-7306BF4A16F5}" srcOrd="0" destOrd="1" presId="urn:microsoft.com/office/officeart/2005/8/layout/hList7"/>
    <dgm:cxn modelId="{995150C2-A93B-4D76-A3D6-A70568099F1F}" type="presOf" srcId="{10B3F658-AB65-493A-9A7F-0A9E9B988A83}" destId="{2EA0889F-3F06-4E4D-82BA-54D88941DB73}" srcOrd="0" destOrd="0" presId="urn:microsoft.com/office/officeart/2005/8/layout/hList7"/>
    <dgm:cxn modelId="{44EB3FC8-E70C-4F6B-A0A3-F9E1C92D6B9E}" srcId="{F31F55EC-2016-4BAA-8223-6CDDD044C716}" destId="{A4FA054E-9BAF-4201-8177-B55582DD1650}" srcOrd="1" destOrd="0" parTransId="{B79437CC-82D8-4A46-8191-513612A56891}" sibTransId="{64929C48-D0C4-4686-AFC3-C28F2C909593}"/>
    <dgm:cxn modelId="{C058C0CA-44CD-4AC6-8E3F-A6CBBE85FF97}" type="presOf" srcId="{0628DF22-43F5-420C-A029-DBD3889CC283}" destId="{41D5A57C-6B62-44C9-841B-15DF07FFD868}" srcOrd="1" destOrd="2" presId="urn:microsoft.com/office/officeart/2005/8/layout/hList7"/>
    <dgm:cxn modelId="{A278EBCF-AA72-47E7-A739-06B943762483}" type="presOf" srcId="{471258BB-3C49-4997-9467-9BCA6EEF64EB}" destId="{99A68A07-83A7-4DDD-8233-D9737F6E5269}" srcOrd="0" destOrd="1" presId="urn:microsoft.com/office/officeart/2005/8/layout/hList7"/>
    <dgm:cxn modelId="{70DF6DD0-A86F-4AB0-9630-4D78FB435095}" type="presOf" srcId="{A4FA054E-9BAF-4201-8177-B55582DD1650}" destId="{3A30EDE5-3644-436D-A16A-0CED6A335B55}" srcOrd="1" destOrd="2" presId="urn:microsoft.com/office/officeart/2005/8/layout/hList7"/>
    <dgm:cxn modelId="{0F8A8BD2-DDF3-4169-B88C-236A3B685E2D}" type="presOf" srcId="{F31F55EC-2016-4BAA-8223-6CDDD044C716}" destId="{3ECF6CE8-7E27-4844-8B03-7306BF4A16F5}" srcOrd="0" destOrd="0" presId="urn:microsoft.com/office/officeart/2005/8/layout/hList7"/>
    <dgm:cxn modelId="{0003C1D4-57F9-4B3B-87F0-DE6EBCF5C1A4}" type="presOf" srcId="{B07A707C-108D-405C-ABE5-1262BA78E394}" destId="{2B9F3BC0-9019-4EAC-A558-5D1E8340BAE9}" srcOrd="0" destOrd="0" presId="urn:microsoft.com/office/officeart/2005/8/layout/hList7"/>
    <dgm:cxn modelId="{3E42EED4-7C01-4B0B-97C1-CF2826F41B5D}" type="presOf" srcId="{8C5AE700-E9D8-474B-9F22-9B0FA04FB4AA}" destId="{2C35E9C7-A36A-4D20-A9AE-D1CEBC7E8233}" srcOrd="1" destOrd="2" presId="urn:microsoft.com/office/officeart/2005/8/layout/hList7"/>
    <dgm:cxn modelId="{5AF281D7-3034-4225-A3E0-2930242B6987}" srcId="{B2FB4CC9-B9DC-4DBF-8F9A-2DFEE57D8FBB}" destId="{F31F55EC-2016-4BAA-8223-6CDDD044C716}" srcOrd="0" destOrd="0" parTransId="{8301D3F9-5C19-4D6D-8B8C-62BD2AF9F72D}" sibTransId="{09FF4AED-244B-4C6E-B12B-17BF43398D9B}"/>
    <dgm:cxn modelId="{29D033D8-631D-4204-A020-A663B403A15A}" srcId="{BCC9EE3F-9497-4BFA-8872-3C7FFD415A35}" destId="{6483DF39-B5D3-4747-AB6D-672B91F2EE26}" srcOrd="0" destOrd="0" parTransId="{2FE44C12-65DF-494C-AC7B-AF616C0F1351}" sibTransId="{D9B7C5EE-A71F-4B7C-A300-36208D26A3B0}"/>
    <dgm:cxn modelId="{6A1FC5E1-A874-49FB-B7D2-2147DEAD1E74}" srcId="{130434CE-DF7E-41BD-9F29-1176BD64C853}" destId="{F0B9A6EA-7421-4911-BCD1-D3C944EDBEE5}" srcOrd="0" destOrd="0" parTransId="{A5EEC896-D04A-4634-9D9D-A261E78F4C22}" sibTransId="{A791ADCD-F9F7-4637-B895-900D022DB0AC}"/>
    <dgm:cxn modelId="{8940B8E3-12AC-4F9B-84C2-B8ACB1349EE6}" type="presOf" srcId="{F0B9A6EA-7421-4911-BCD1-D3C944EDBEE5}" destId="{2C35E9C7-A36A-4D20-A9AE-D1CEBC7E8233}" srcOrd="1" destOrd="1" presId="urn:microsoft.com/office/officeart/2005/8/layout/hList7"/>
    <dgm:cxn modelId="{B8C4E4E6-EFD9-4E67-8387-A197219870D5}" type="presOf" srcId="{78E826D2-B582-4FCF-818A-447AE9BEC0B9}" destId="{B10931A3-3543-4835-8608-5B8DD9813E4E}" srcOrd="1" destOrd="3" presId="urn:microsoft.com/office/officeart/2005/8/layout/hList7"/>
    <dgm:cxn modelId="{9EEA83EE-9813-45B9-B8F7-31BC0D398ED6}" type="presOf" srcId="{DBF5B9A8-91B6-4A55-B4CC-A590323F441A}" destId="{3A30EDE5-3644-436D-A16A-0CED6A335B55}" srcOrd="1" destOrd="3" presId="urn:microsoft.com/office/officeart/2005/8/layout/hList7"/>
    <dgm:cxn modelId="{2C9844F0-4120-4878-B3A0-3452288AAE97}" type="presOf" srcId="{78E826D2-B582-4FCF-818A-447AE9BEC0B9}" destId="{C749ED79-687C-4B37-B0A0-1103964CE2FF}" srcOrd="0" destOrd="3" presId="urn:microsoft.com/office/officeart/2005/8/layout/hList7"/>
    <dgm:cxn modelId="{2B4DC5F4-6087-4F2A-8D06-F3A9954F5354}" type="presOf" srcId="{BCC9EE3F-9497-4BFA-8872-3C7FFD415A35}" destId="{C749ED79-687C-4B37-B0A0-1103964CE2FF}" srcOrd="0" destOrd="0" presId="urn:microsoft.com/office/officeart/2005/8/layout/hList7"/>
    <dgm:cxn modelId="{B58B89FA-F530-4432-8D2A-119A97C680BF}" type="presOf" srcId="{8AD4CDE6-4926-4589-A848-6EFD2ACB4FC7}" destId="{41D5A57C-6B62-44C9-841B-15DF07FFD868}" srcOrd="1" destOrd="0" presId="urn:microsoft.com/office/officeart/2005/8/layout/hList7"/>
    <dgm:cxn modelId="{4F5E26FF-0D48-42BA-9AEF-A72209DCC152}" type="presOf" srcId="{6483DF39-B5D3-4747-AB6D-672B91F2EE26}" destId="{B10931A3-3543-4835-8608-5B8DD9813E4E}" srcOrd="1" destOrd="1" presId="urn:microsoft.com/office/officeart/2005/8/layout/hList7"/>
    <dgm:cxn modelId="{69651A37-3096-47E0-8FF4-73D918251431}" type="presParOf" srcId="{DD901BAE-2884-4747-9479-6E67DBA5E1E8}" destId="{F56B0DDC-9883-4B75-B08A-FA9B4F3B6B2D}" srcOrd="0" destOrd="0" presId="urn:microsoft.com/office/officeart/2005/8/layout/hList7"/>
    <dgm:cxn modelId="{E77EE52E-60BD-44BC-9EA1-133E48E71657}" type="presParOf" srcId="{DD901BAE-2884-4747-9479-6E67DBA5E1E8}" destId="{F161B928-E953-4CC8-A80E-AA8E96E2AC25}" srcOrd="1" destOrd="0" presId="urn:microsoft.com/office/officeart/2005/8/layout/hList7"/>
    <dgm:cxn modelId="{5AD8815A-750D-4076-9668-5C16731898C1}" type="presParOf" srcId="{F161B928-E953-4CC8-A80E-AA8E96E2AC25}" destId="{C14330F4-1123-41B5-980E-8C3DF2703F66}" srcOrd="0" destOrd="0" presId="urn:microsoft.com/office/officeart/2005/8/layout/hList7"/>
    <dgm:cxn modelId="{5A1BCCD1-240D-4E83-A811-987A2875A416}" type="presParOf" srcId="{C14330F4-1123-41B5-980E-8C3DF2703F66}" destId="{3ECF6CE8-7E27-4844-8B03-7306BF4A16F5}" srcOrd="0" destOrd="0" presId="urn:microsoft.com/office/officeart/2005/8/layout/hList7"/>
    <dgm:cxn modelId="{621462A1-A279-4D7E-BDCC-8E03D32F6299}" type="presParOf" srcId="{C14330F4-1123-41B5-980E-8C3DF2703F66}" destId="{3A30EDE5-3644-436D-A16A-0CED6A335B55}" srcOrd="1" destOrd="0" presId="urn:microsoft.com/office/officeart/2005/8/layout/hList7"/>
    <dgm:cxn modelId="{326EBADC-3ACB-486A-B1B1-12D64D410FFB}" type="presParOf" srcId="{C14330F4-1123-41B5-980E-8C3DF2703F66}" destId="{C4DAC9DD-4563-457C-B6D4-0CFED59DBAC8}" srcOrd="2" destOrd="0" presId="urn:microsoft.com/office/officeart/2005/8/layout/hList7"/>
    <dgm:cxn modelId="{819B51FB-9E1D-49E5-8A3B-5E7FCBB621AC}" type="presParOf" srcId="{C14330F4-1123-41B5-980E-8C3DF2703F66}" destId="{190BFE8D-2176-4DB6-AEBE-CBF363B80702}" srcOrd="3" destOrd="0" presId="urn:microsoft.com/office/officeart/2005/8/layout/hList7"/>
    <dgm:cxn modelId="{E39CDF75-1256-4DF7-B87E-0A495B8A8EBF}" type="presParOf" srcId="{F161B928-E953-4CC8-A80E-AA8E96E2AC25}" destId="{879764EF-1523-436B-BDC6-71AF2F890854}" srcOrd="1" destOrd="0" presId="urn:microsoft.com/office/officeart/2005/8/layout/hList7"/>
    <dgm:cxn modelId="{62AF2FC3-FBF5-466F-9CC4-AC635D347348}" type="presParOf" srcId="{F161B928-E953-4CC8-A80E-AA8E96E2AC25}" destId="{D5FCA0C3-CF0A-42BB-B92C-42B0B01538F2}" srcOrd="2" destOrd="0" presId="urn:microsoft.com/office/officeart/2005/8/layout/hList7"/>
    <dgm:cxn modelId="{7E2FC8EE-944C-420C-9720-7A7463DE3224}" type="presParOf" srcId="{D5FCA0C3-CF0A-42BB-B92C-42B0B01538F2}" destId="{99A68A07-83A7-4DDD-8233-D9737F6E5269}" srcOrd="0" destOrd="0" presId="urn:microsoft.com/office/officeart/2005/8/layout/hList7"/>
    <dgm:cxn modelId="{D7D93BDE-973F-400F-AA69-35258A44C913}" type="presParOf" srcId="{D5FCA0C3-CF0A-42BB-B92C-42B0B01538F2}" destId="{41D5A57C-6B62-44C9-841B-15DF07FFD868}" srcOrd="1" destOrd="0" presId="urn:microsoft.com/office/officeart/2005/8/layout/hList7"/>
    <dgm:cxn modelId="{DA2931D3-4747-4737-8A66-F1D9C2921A0B}" type="presParOf" srcId="{D5FCA0C3-CF0A-42BB-B92C-42B0B01538F2}" destId="{86FC8047-C152-46A9-B7AF-F6325104EDC7}" srcOrd="2" destOrd="0" presId="urn:microsoft.com/office/officeart/2005/8/layout/hList7"/>
    <dgm:cxn modelId="{A4A8772A-C3E8-4E3D-A9CF-D58062D7BBE5}" type="presParOf" srcId="{D5FCA0C3-CF0A-42BB-B92C-42B0B01538F2}" destId="{16519C5E-1A5A-4C85-8C3A-4FE500E994D2}" srcOrd="3" destOrd="0" presId="urn:microsoft.com/office/officeart/2005/8/layout/hList7"/>
    <dgm:cxn modelId="{7FB1E557-866A-46F7-B94F-AFD078853597}" type="presParOf" srcId="{F161B928-E953-4CC8-A80E-AA8E96E2AC25}" destId="{2EA0889F-3F06-4E4D-82BA-54D88941DB73}" srcOrd="3" destOrd="0" presId="urn:microsoft.com/office/officeart/2005/8/layout/hList7"/>
    <dgm:cxn modelId="{28FA1A50-1930-4C50-9FC6-E50A1183095B}" type="presParOf" srcId="{F161B928-E953-4CC8-A80E-AA8E96E2AC25}" destId="{5AAABB14-54A3-44EE-A9BD-190212668234}" srcOrd="4" destOrd="0" presId="urn:microsoft.com/office/officeart/2005/8/layout/hList7"/>
    <dgm:cxn modelId="{2414EEFB-3469-48BF-AC19-C1F87C5515BA}" type="presParOf" srcId="{5AAABB14-54A3-44EE-A9BD-190212668234}" destId="{C749ED79-687C-4B37-B0A0-1103964CE2FF}" srcOrd="0" destOrd="0" presId="urn:microsoft.com/office/officeart/2005/8/layout/hList7"/>
    <dgm:cxn modelId="{EF5CC760-BDE7-4696-A994-87CA145C5695}" type="presParOf" srcId="{5AAABB14-54A3-44EE-A9BD-190212668234}" destId="{B10931A3-3543-4835-8608-5B8DD9813E4E}" srcOrd="1" destOrd="0" presId="urn:microsoft.com/office/officeart/2005/8/layout/hList7"/>
    <dgm:cxn modelId="{B80C43D3-C6C6-41F1-8AE8-5F9D128BF58E}" type="presParOf" srcId="{5AAABB14-54A3-44EE-A9BD-190212668234}" destId="{719B339F-03CE-40B9-BF26-631EE605BE69}" srcOrd="2" destOrd="0" presId="urn:microsoft.com/office/officeart/2005/8/layout/hList7"/>
    <dgm:cxn modelId="{B947137B-62D7-47D3-BF98-AA91F137CA90}" type="presParOf" srcId="{5AAABB14-54A3-44EE-A9BD-190212668234}" destId="{6541C9DC-F759-4B66-8EF7-735CBFC4563A}" srcOrd="3" destOrd="0" presId="urn:microsoft.com/office/officeart/2005/8/layout/hList7"/>
    <dgm:cxn modelId="{F0348345-E468-4FC9-AF0E-B10C2A119476}" type="presParOf" srcId="{F161B928-E953-4CC8-A80E-AA8E96E2AC25}" destId="{03C86B9F-96EB-44C2-821F-BFD74689B8D5}" srcOrd="5" destOrd="0" presId="urn:microsoft.com/office/officeart/2005/8/layout/hList7"/>
    <dgm:cxn modelId="{26357B64-E321-4251-B87E-5F7B0B0A3BC4}" type="presParOf" srcId="{F161B928-E953-4CC8-A80E-AA8E96E2AC25}" destId="{BDC3798F-FB49-49EB-9D41-04CBFA7EB4C3}" srcOrd="6" destOrd="0" presId="urn:microsoft.com/office/officeart/2005/8/layout/hList7"/>
    <dgm:cxn modelId="{FFCE4361-6F44-4021-91A9-FA63CD093D15}" type="presParOf" srcId="{BDC3798F-FB49-49EB-9D41-04CBFA7EB4C3}" destId="{43570BD6-415A-4DF1-8FAA-B5C9F224D024}" srcOrd="0" destOrd="0" presId="urn:microsoft.com/office/officeart/2005/8/layout/hList7"/>
    <dgm:cxn modelId="{8111786B-E909-48C3-9CDF-F9CBEBDD5F84}" type="presParOf" srcId="{BDC3798F-FB49-49EB-9D41-04CBFA7EB4C3}" destId="{20F12187-F443-4FA5-8904-C0E1C8793E30}" srcOrd="1" destOrd="0" presId="urn:microsoft.com/office/officeart/2005/8/layout/hList7"/>
    <dgm:cxn modelId="{E6DDE14B-B942-49DB-942C-7B8CD70B19B9}" type="presParOf" srcId="{BDC3798F-FB49-49EB-9D41-04CBFA7EB4C3}" destId="{20AA0E1A-EB6B-4EE6-BC0F-9615743A12B6}" srcOrd="2" destOrd="0" presId="urn:microsoft.com/office/officeart/2005/8/layout/hList7"/>
    <dgm:cxn modelId="{320A0F04-F111-409C-A50B-0C0B85C31D07}" type="presParOf" srcId="{BDC3798F-FB49-49EB-9D41-04CBFA7EB4C3}" destId="{52661A4B-2A3C-451E-8C2D-C6C9FE8F8443}" srcOrd="3" destOrd="0" presId="urn:microsoft.com/office/officeart/2005/8/layout/hList7"/>
    <dgm:cxn modelId="{1857FA0D-FD8D-441D-949F-F1077F281030}" type="presParOf" srcId="{F161B928-E953-4CC8-A80E-AA8E96E2AC25}" destId="{2B9F3BC0-9019-4EAC-A558-5D1E8340BAE9}" srcOrd="7" destOrd="0" presId="urn:microsoft.com/office/officeart/2005/8/layout/hList7"/>
    <dgm:cxn modelId="{0FDD23AA-4A46-43BE-8498-9E0F46E22365}" type="presParOf" srcId="{F161B928-E953-4CC8-A80E-AA8E96E2AC25}" destId="{68C8B382-E047-48DB-8C69-D23420F69748}" srcOrd="8" destOrd="0" presId="urn:microsoft.com/office/officeart/2005/8/layout/hList7"/>
    <dgm:cxn modelId="{A5F6CCCC-9AA3-4D81-A135-84DD8F350EE7}" type="presParOf" srcId="{68C8B382-E047-48DB-8C69-D23420F69748}" destId="{8BD75262-6522-4F58-95A0-A8FC996B233B}" srcOrd="0" destOrd="0" presId="urn:microsoft.com/office/officeart/2005/8/layout/hList7"/>
    <dgm:cxn modelId="{80A06FBE-E06F-44D4-B9B4-88E673800988}" type="presParOf" srcId="{68C8B382-E047-48DB-8C69-D23420F69748}" destId="{2C35E9C7-A36A-4D20-A9AE-D1CEBC7E8233}" srcOrd="1" destOrd="0" presId="urn:microsoft.com/office/officeart/2005/8/layout/hList7"/>
    <dgm:cxn modelId="{0F20F59F-5E66-433B-85C5-F55C0BB911D3}" type="presParOf" srcId="{68C8B382-E047-48DB-8C69-D23420F69748}" destId="{0069A865-76B7-4EE5-82F0-3ED5546A7835}" srcOrd="2" destOrd="0" presId="urn:microsoft.com/office/officeart/2005/8/layout/hList7"/>
    <dgm:cxn modelId="{02A99267-794B-4622-A3C2-A424585B7816}" type="presParOf" srcId="{68C8B382-E047-48DB-8C69-D23420F69748}" destId="{F5D911DB-7184-4533-8173-DEB9C1B1A5E6}" srcOrd="3" destOrd="0" presId="urn:microsoft.com/office/officeart/2005/8/layout/hList7"/>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F6CE8-7E27-4844-8B03-7306BF4A16F5}">
      <dsp:nvSpPr>
        <dsp:cNvPr id="0" name=""/>
        <dsp:cNvSpPr/>
      </dsp:nvSpPr>
      <dsp:spPr>
        <a:xfrm>
          <a:off x="0"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Business</a:t>
          </a:r>
          <a:endParaRPr lang="en-US" sz="1800" kern="1200"/>
        </a:p>
        <a:p>
          <a:pPr marL="114300" lvl="1" indent="-114300" algn="l" defTabSz="622300">
            <a:lnSpc>
              <a:spcPct val="90000"/>
            </a:lnSpc>
            <a:spcBef>
              <a:spcPct val="0"/>
            </a:spcBef>
            <a:spcAft>
              <a:spcPct val="15000"/>
            </a:spcAft>
            <a:buChar char="•"/>
          </a:pPr>
          <a:r>
            <a:rPr lang="en-US" sz="1400" kern="1200" baseline="0"/>
            <a:t>Opportunities for moving to the cloud</a:t>
          </a:r>
          <a:endParaRPr lang="en-US" sz="1400" kern="1200"/>
        </a:p>
        <a:p>
          <a:pPr marL="114300" lvl="1" indent="-114300" algn="l" defTabSz="622300">
            <a:lnSpc>
              <a:spcPct val="90000"/>
            </a:lnSpc>
            <a:spcBef>
              <a:spcPct val="0"/>
            </a:spcBef>
            <a:spcAft>
              <a:spcPct val="15000"/>
            </a:spcAft>
            <a:buChar char="•"/>
          </a:pPr>
          <a:r>
            <a:rPr lang="en-US" sz="1400" kern="1200"/>
            <a:t>People strategy</a:t>
          </a:r>
        </a:p>
        <a:p>
          <a:pPr marL="114300" lvl="1" indent="-114300" algn="l" defTabSz="622300">
            <a:lnSpc>
              <a:spcPct val="90000"/>
            </a:lnSpc>
            <a:spcBef>
              <a:spcPct val="0"/>
            </a:spcBef>
            <a:spcAft>
              <a:spcPct val="15000"/>
            </a:spcAft>
            <a:buChar char="•"/>
          </a:pPr>
          <a:r>
            <a:rPr lang="en-US" sz="1400" kern="1200"/>
            <a:t>Governance, Risk and Compliance</a:t>
          </a:r>
        </a:p>
      </dsp:txBody>
      <dsp:txXfrm>
        <a:off x="0" y="1633099"/>
        <a:ext cx="2336272" cy="1633099"/>
      </dsp:txXfrm>
    </dsp:sp>
    <dsp:sp modelId="{190BFE8D-2176-4DB6-AEBE-CBF363B80702}">
      <dsp:nvSpPr>
        <dsp:cNvPr id="0" name=""/>
        <dsp:cNvSpPr/>
      </dsp:nvSpPr>
      <dsp:spPr>
        <a:xfrm>
          <a:off x="488358"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A68A07-83A7-4DDD-8233-D9737F6E5269}">
      <dsp:nvSpPr>
        <dsp:cNvPr id="0" name=""/>
        <dsp:cNvSpPr/>
      </dsp:nvSpPr>
      <dsp:spPr>
        <a:xfrm>
          <a:off x="2406360"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Security</a:t>
          </a:r>
          <a:endParaRPr lang="en-US" sz="1800" kern="1200"/>
        </a:p>
        <a:p>
          <a:pPr marL="114300" lvl="1" indent="-114300" algn="l" defTabSz="622300">
            <a:lnSpc>
              <a:spcPct val="90000"/>
            </a:lnSpc>
            <a:spcBef>
              <a:spcPct val="0"/>
            </a:spcBef>
            <a:spcAft>
              <a:spcPct val="15000"/>
            </a:spcAft>
            <a:buChar char="•"/>
          </a:pPr>
          <a:r>
            <a:rPr lang="en-US" sz="1400" kern="1200" baseline="0"/>
            <a:t>Security Hygiene</a:t>
          </a:r>
          <a:endParaRPr lang="en-US" sz="1400" kern="1200"/>
        </a:p>
        <a:p>
          <a:pPr marL="114300" lvl="1" indent="-114300" algn="l" defTabSz="622300">
            <a:lnSpc>
              <a:spcPct val="90000"/>
            </a:lnSpc>
            <a:spcBef>
              <a:spcPct val="0"/>
            </a:spcBef>
            <a:spcAft>
              <a:spcPct val="15000"/>
            </a:spcAft>
            <a:buChar char="•"/>
          </a:pPr>
          <a:r>
            <a:rPr lang="en-US" sz="1400" kern="1200" baseline="0"/>
            <a:t>Identity and access control</a:t>
          </a:r>
          <a:endParaRPr lang="en-US" sz="1400" kern="1200"/>
        </a:p>
        <a:p>
          <a:pPr marL="114300" lvl="1" indent="-114300" algn="l" defTabSz="622300">
            <a:lnSpc>
              <a:spcPct val="90000"/>
            </a:lnSpc>
            <a:spcBef>
              <a:spcPct val="0"/>
            </a:spcBef>
            <a:spcAft>
              <a:spcPct val="15000"/>
            </a:spcAft>
            <a:buChar char="•"/>
          </a:pPr>
          <a:r>
            <a:rPr lang="en-US" sz="1400" kern="1200" baseline="0"/>
            <a:t>Network strategy</a:t>
          </a:r>
          <a:endParaRPr lang="en-US" sz="1400" kern="1200"/>
        </a:p>
      </dsp:txBody>
      <dsp:txXfrm>
        <a:off x="2406360" y="1633099"/>
        <a:ext cx="2336272" cy="1633099"/>
      </dsp:txXfrm>
    </dsp:sp>
    <dsp:sp modelId="{16519C5E-1A5A-4C85-8C3A-4FE500E994D2}">
      <dsp:nvSpPr>
        <dsp:cNvPr id="0" name=""/>
        <dsp:cNvSpPr/>
      </dsp:nvSpPr>
      <dsp:spPr>
        <a:xfrm>
          <a:off x="2894719"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49ED79-687C-4B37-B0A0-1103964CE2FF}">
      <dsp:nvSpPr>
        <dsp:cNvPr id="0" name=""/>
        <dsp:cNvSpPr/>
      </dsp:nvSpPr>
      <dsp:spPr>
        <a:xfrm>
          <a:off x="4812720"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Resiliency</a:t>
          </a:r>
          <a:endParaRPr lang="en-US" sz="1800" kern="1200"/>
        </a:p>
        <a:p>
          <a:pPr marL="114300" lvl="1" indent="-114300" algn="l" defTabSz="622300">
            <a:lnSpc>
              <a:spcPct val="90000"/>
            </a:lnSpc>
            <a:spcBef>
              <a:spcPct val="0"/>
            </a:spcBef>
            <a:spcAft>
              <a:spcPct val="15000"/>
            </a:spcAft>
            <a:buChar char="•"/>
          </a:pPr>
          <a:r>
            <a:rPr lang="en-US" sz="1400" kern="1200" baseline="0"/>
            <a:t>Application architecture</a:t>
          </a:r>
          <a:endParaRPr lang="en-US" sz="1400" kern="1200"/>
        </a:p>
        <a:p>
          <a:pPr marL="114300" lvl="1" indent="-114300" algn="l" defTabSz="622300">
            <a:lnSpc>
              <a:spcPct val="90000"/>
            </a:lnSpc>
            <a:spcBef>
              <a:spcPct val="0"/>
            </a:spcBef>
            <a:spcAft>
              <a:spcPct val="15000"/>
            </a:spcAft>
            <a:buChar char="•"/>
          </a:pPr>
          <a:r>
            <a:rPr lang="en-US" sz="1400" kern="1200"/>
            <a:t>Cloud design patterns</a:t>
          </a:r>
        </a:p>
        <a:p>
          <a:pPr marL="114300" lvl="1" indent="-114300" algn="l" defTabSz="622300">
            <a:lnSpc>
              <a:spcPct val="90000"/>
            </a:lnSpc>
            <a:spcBef>
              <a:spcPct val="0"/>
            </a:spcBef>
            <a:spcAft>
              <a:spcPct val="15000"/>
            </a:spcAft>
            <a:buChar char="•"/>
          </a:pPr>
          <a:r>
            <a:rPr lang="en-US" sz="1400" kern="1200"/>
            <a:t>Azure services</a:t>
          </a:r>
        </a:p>
      </dsp:txBody>
      <dsp:txXfrm>
        <a:off x="4812720" y="1633099"/>
        <a:ext cx="2336272" cy="1633099"/>
      </dsp:txXfrm>
    </dsp:sp>
    <dsp:sp modelId="{6541C9DC-F759-4B66-8EF7-735CBFC4563A}">
      <dsp:nvSpPr>
        <dsp:cNvPr id="0" name=""/>
        <dsp:cNvSpPr/>
      </dsp:nvSpPr>
      <dsp:spPr>
        <a:xfrm>
          <a:off x="5301079"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570BD6-415A-4DF1-8FAA-B5C9F224D024}">
      <dsp:nvSpPr>
        <dsp:cNvPr id="0" name=""/>
        <dsp:cNvSpPr/>
      </dsp:nvSpPr>
      <dsp:spPr>
        <a:xfrm>
          <a:off x="7219081"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Operations</a:t>
          </a:r>
          <a:endParaRPr lang="en-US" sz="1800" kern="1200"/>
        </a:p>
        <a:p>
          <a:pPr marL="114300" lvl="1" indent="-114300" algn="l" defTabSz="622300">
            <a:lnSpc>
              <a:spcPct val="90000"/>
            </a:lnSpc>
            <a:spcBef>
              <a:spcPct val="0"/>
            </a:spcBef>
            <a:spcAft>
              <a:spcPct val="15000"/>
            </a:spcAft>
            <a:buChar char="•"/>
          </a:pPr>
          <a:r>
            <a:rPr lang="en-US" sz="1400" kern="1200" baseline="0"/>
            <a:t>Organizing resources</a:t>
          </a:r>
          <a:endParaRPr lang="en-US" sz="1400" kern="1200"/>
        </a:p>
        <a:p>
          <a:pPr marL="114300" lvl="1" indent="-114300" algn="l" defTabSz="622300">
            <a:lnSpc>
              <a:spcPct val="90000"/>
            </a:lnSpc>
            <a:spcBef>
              <a:spcPct val="0"/>
            </a:spcBef>
            <a:spcAft>
              <a:spcPct val="15000"/>
            </a:spcAft>
            <a:buChar char="•"/>
          </a:pPr>
          <a:r>
            <a:rPr lang="en-US" sz="1400" kern="1200"/>
            <a:t>Cost management</a:t>
          </a:r>
        </a:p>
        <a:p>
          <a:pPr marL="114300" lvl="1" indent="-114300" algn="l" defTabSz="622300">
            <a:lnSpc>
              <a:spcPct val="90000"/>
            </a:lnSpc>
            <a:spcBef>
              <a:spcPct val="0"/>
            </a:spcBef>
            <a:spcAft>
              <a:spcPct val="15000"/>
            </a:spcAft>
            <a:buChar char="•"/>
          </a:pPr>
          <a:r>
            <a:rPr lang="en-US" sz="1400" kern="1200"/>
            <a:t>Monitoring and management strategy</a:t>
          </a:r>
        </a:p>
      </dsp:txBody>
      <dsp:txXfrm>
        <a:off x="7219081" y="1633099"/>
        <a:ext cx="2336272" cy="1633099"/>
      </dsp:txXfrm>
    </dsp:sp>
    <dsp:sp modelId="{52661A4B-2A3C-451E-8C2D-C6C9FE8F8443}">
      <dsp:nvSpPr>
        <dsp:cNvPr id="0" name=""/>
        <dsp:cNvSpPr/>
      </dsp:nvSpPr>
      <dsp:spPr>
        <a:xfrm>
          <a:off x="7707439"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D75262-6522-4F58-95A0-A8FC996B233B}">
      <dsp:nvSpPr>
        <dsp:cNvPr id="0" name=""/>
        <dsp:cNvSpPr/>
      </dsp:nvSpPr>
      <dsp:spPr>
        <a:xfrm>
          <a:off x="9625441"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Automation</a:t>
          </a:r>
          <a:endParaRPr lang="en-US" sz="1800" kern="1200"/>
        </a:p>
        <a:p>
          <a:pPr marL="114300" lvl="1" indent="-114300" algn="l" defTabSz="622300">
            <a:lnSpc>
              <a:spcPct val="90000"/>
            </a:lnSpc>
            <a:spcBef>
              <a:spcPct val="0"/>
            </a:spcBef>
            <a:spcAft>
              <a:spcPct val="15000"/>
            </a:spcAft>
            <a:buChar char="•"/>
          </a:pPr>
          <a:r>
            <a:rPr lang="en-US" sz="1400" kern="1200" baseline="0"/>
            <a:t>Automation capabilities</a:t>
          </a:r>
          <a:endParaRPr lang="en-US" sz="1400" kern="1200"/>
        </a:p>
        <a:p>
          <a:pPr marL="114300" lvl="1" indent="-114300" algn="l" defTabSz="622300">
            <a:lnSpc>
              <a:spcPct val="90000"/>
            </a:lnSpc>
            <a:spcBef>
              <a:spcPct val="0"/>
            </a:spcBef>
            <a:spcAft>
              <a:spcPct val="15000"/>
            </a:spcAft>
            <a:buChar char="•"/>
          </a:pPr>
          <a:r>
            <a:rPr lang="en-US" sz="1400" kern="1200"/>
            <a:t>Automation opportunities</a:t>
          </a:r>
        </a:p>
      </dsp:txBody>
      <dsp:txXfrm>
        <a:off x="9625441" y="1633099"/>
        <a:ext cx="2336272" cy="1633099"/>
      </dsp:txXfrm>
    </dsp:sp>
    <dsp:sp modelId="{F5D911DB-7184-4533-8173-DEB9C1B1A5E6}">
      <dsp:nvSpPr>
        <dsp:cNvPr id="0" name=""/>
        <dsp:cNvSpPr/>
      </dsp:nvSpPr>
      <dsp:spPr>
        <a:xfrm>
          <a:off x="10113800"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6B0DDC-9883-4B75-B08A-FA9B4F3B6B2D}">
      <dsp:nvSpPr>
        <dsp:cNvPr id="0" name=""/>
        <dsp:cNvSpPr/>
      </dsp:nvSpPr>
      <dsp:spPr>
        <a:xfrm>
          <a:off x="478468" y="3352799"/>
          <a:ext cx="11004776" cy="612412"/>
        </a:xfrm>
        <a:prstGeom prst="leftRightArrow">
          <a:avLst/>
        </a:prstGeom>
        <a:solidFill>
          <a:schemeClr val="tx2"/>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F6CE8-7E27-4844-8B03-7306BF4A16F5}">
      <dsp:nvSpPr>
        <dsp:cNvPr id="0" name=""/>
        <dsp:cNvSpPr/>
      </dsp:nvSpPr>
      <dsp:spPr>
        <a:xfrm>
          <a:off x="0"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Business</a:t>
          </a:r>
          <a:endParaRPr lang="en-US" sz="1800" kern="1200"/>
        </a:p>
        <a:p>
          <a:pPr marL="114300" lvl="1" indent="-114300" algn="l" defTabSz="622300">
            <a:lnSpc>
              <a:spcPct val="90000"/>
            </a:lnSpc>
            <a:spcBef>
              <a:spcPct val="0"/>
            </a:spcBef>
            <a:spcAft>
              <a:spcPct val="15000"/>
            </a:spcAft>
            <a:buChar char="•"/>
          </a:pPr>
          <a:r>
            <a:rPr lang="en-US" sz="1400" kern="1200" baseline="0"/>
            <a:t>Opportunities for moving to the cloud</a:t>
          </a:r>
          <a:endParaRPr lang="en-US" sz="1400" kern="1200"/>
        </a:p>
        <a:p>
          <a:pPr marL="114300" lvl="1" indent="-114300" algn="l" defTabSz="622300">
            <a:lnSpc>
              <a:spcPct val="90000"/>
            </a:lnSpc>
            <a:spcBef>
              <a:spcPct val="0"/>
            </a:spcBef>
            <a:spcAft>
              <a:spcPct val="15000"/>
            </a:spcAft>
            <a:buChar char="•"/>
          </a:pPr>
          <a:r>
            <a:rPr lang="en-US" sz="1400" kern="1200"/>
            <a:t>People strategy</a:t>
          </a:r>
        </a:p>
        <a:p>
          <a:pPr marL="114300" lvl="1" indent="-114300" algn="l" defTabSz="622300">
            <a:lnSpc>
              <a:spcPct val="90000"/>
            </a:lnSpc>
            <a:spcBef>
              <a:spcPct val="0"/>
            </a:spcBef>
            <a:spcAft>
              <a:spcPct val="15000"/>
            </a:spcAft>
            <a:buChar char="•"/>
          </a:pPr>
          <a:r>
            <a:rPr lang="en-US" sz="1400" kern="1200"/>
            <a:t>Governance, Risk and Compliance</a:t>
          </a:r>
        </a:p>
      </dsp:txBody>
      <dsp:txXfrm>
        <a:off x="0" y="1633099"/>
        <a:ext cx="2336272" cy="1633099"/>
      </dsp:txXfrm>
    </dsp:sp>
    <dsp:sp modelId="{190BFE8D-2176-4DB6-AEBE-CBF363B80702}">
      <dsp:nvSpPr>
        <dsp:cNvPr id="0" name=""/>
        <dsp:cNvSpPr/>
      </dsp:nvSpPr>
      <dsp:spPr>
        <a:xfrm>
          <a:off x="488358"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A68A07-83A7-4DDD-8233-D9737F6E5269}">
      <dsp:nvSpPr>
        <dsp:cNvPr id="0" name=""/>
        <dsp:cNvSpPr/>
      </dsp:nvSpPr>
      <dsp:spPr>
        <a:xfrm>
          <a:off x="2406360"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Security</a:t>
          </a:r>
          <a:endParaRPr lang="en-US" sz="1800" kern="1200"/>
        </a:p>
        <a:p>
          <a:pPr marL="114300" lvl="1" indent="-114300" algn="l" defTabSz="622300">
            <a:lnSpc>
              <a:spcPct val="90000"/>
            </a:lnSpc>
            <a:spcBef>
              <a:spcPct val="0"/>
            </a:spcBef>
            <a:spcAft>
              <a:spcPct val="15000"/>
            </a:spcAft>
            <a:buChar char="•"/>
          </a:pPr>
          <a:r>
            <a:rPr lang="en-US" sz="1400" kern="1200" baseline="0"/>
            <a:t>Security Hygiene</a:t>
          </a:r>
          <a:endParaRPr lang="en-US" sz="1400" kern="1200"/>
        </a:p>
        <a:p>
          <a:pPr marL="114300" lvl="1" indent="-114300" algn="l" defTabSz="622300">
            <a:lnSpc>
              <a:spcPct val="90000"/>
            </a:lnSpc>
            <a:spcBef>
              <a:spcPct val="0"/>
            </a:spcBef>
            <a:spcAft>
              <a:spcPct val="15000"/>
            </a:spcAft>
            <a:buChar char="•"/>
          </a:pPr>
          <a:r>
            <a:rPr lang="en-US" sz="1400" kern="1200" baseline="0"/>
            <a:t>Identity and access control</a:t>
          </a:r>
          <a:endParaRPr lang="en-US" sz="1400" kern="1200"/>
        </a:p>
        <a:p>
          <a:pPr marL="114300" lvl="1" indent="-114300" algn="l" defTabSz="622300">
            <a:lnSpc>
              <a:spcPct val="90000"/>
            </a:lnSpc>
            <a:spcBef>
              <a:spcPct val="0"/>
            </a:spcBef>
            <a:spcAft>
              <a:spcPct val="15000"/>
            </a:spcAft>
            <a:buChar char="•"/>
          </a:pPr>
          <a:r>
            <a:rPr lang="en-US" sz="1400" kern="1200" baseline="0"/>
            <a:t>Network strategy</a:t>
          </a:r>
          <a:endParaRPr lang="en-US" sz="1400" kern="1200"/>
        </a:p>
      </dsp:txBody>
      <dsp:txXfrm>
        <a:off x="2406360" y="1633099"/>
        <a:ext cx="2336272" cy="1633099"/>
      </dsp:txXfrm>
    </dsp:sp>
    <dsp:sp modelId="{16519C5E-1A5A-4C85-8C3A-4FE500E994D2}">
      <dsp:nvSpPr>
        <dsp:cNvPr id="0" name=""/>
        <dsp:cNvSpPr/>
      </dsp:nvSpPr>
      <dsp:spPr>
        <a:xfrm>
          <a:off x="2894719"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49ED79-687C-4B37-B0A0-1103964CE2FF}">
      <dsp:nvSpPr>
        <dsp:cNvPr id="0" name=""/>
        <dsp:cNvSpPr/>
      </dsp:nvSpPr>
      <dsp:spPr>
        <a:xfrm>
          <a:off x="4812720"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Resiliency</a:t>
          </a:r>
          <a:endParaRPr lang="en-US" sz="1800" kern="1200"/>
        </a:p>
        <a:p>
          <a:pPr marL="114300" lvl="1" indent="-114300" algn="l" defTabSz="622300">
            <a:lnSpc>
              <a:spcPct val="90000"/>
            </a:lnSpc>
            <a:spcBef>
              <a:spcPct val="0"/>
            </a:spcBef>
            <a:spcAft>
              <a:spcPct val="15000"/>
            </a:spcAft>
            <a:buChar char="•"/>
          </a:pPr>
          <a:r>
            <a:rPr lang="en-US" sz="1400" kern="1200" baseline="0"/>
            <a:t>Application architecture</a:t>
          </a:r>
          <a:endParaRPr lang="en-US" sz="1400" kern="1200"/>
        </a:p>
        <a:p>
          <a:pPr marL="114300" lvl="1" indent="-114300" algn="l" defTabSz="622300">
            <a:lnSpc>
              <a:spcPct val="90000"/>
            </a:lnSpc>
            <a:spcBef>
              <a:spcPct val="0"/>
            </a:spcBef>
            <a:spcAft>
              <a:spcPct val="15000"/>
            </a:spcAft>
            <a:buChar char="•"/>
          </a:pPr>
          <a:r>
            <a:rPr lang="en-US" sz="1400" kern="1200"/>
            <a:t>Cloud design patterns</a:t>
          </a:r>
        </a:p>
        <a:p>
          <a:pPr marL="114300" lvl="1" indent="-114300" algn="l" defTabSz="622300">
            <a:lnSpc>
              <a:spcPct val="90000"/>
            </a:lnSpc>
            <a:spcBef>
              <a:spcPct val="0"/>
            </a:spcBef>
            <a:spcAft>
              <a:spcPct val="15000"/>
            </a:spcAft>
            <a:buChar char="•"/>
          </a:pPr>
          <a:r>
            <a:rPr lang="en-US" sz="1400" kern="1200"/>
            <a:t>Azure services</a:t>
          </a:r>
        </a:p>
      </dsp:txBody>
      <dsp:txXfrm>
        <a:off x="4812720" y="1633099"/>
        <a:ext cx="2336272" cy="1633099"/>
      </dsp:txXfrm>
    </dsp:sp>
    <dsp:sp modelId="{6541C9DC-F759-4B66-8EF7-735CBFC4563A}">
      <dsp:nvSpPr>
        <dsp:cNvPr id="0" name=""/>
        <dsp:cNvSpPr/>
      </dsp:nvSpPr>
      <dsp:spPr>
        <a:xfrm>
          <a:off x="5301079"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570BD6-415A-4DF1-8FAA-B5C9F224D024}">
      <dsp:nvSpPr>
        <dsp:cNvPr id="0" name=""/>
        <dsp:cNvSpPr/>
      </dsp:nvSpPr>
      <dsp:spPr>
        <a:xfrm>
          <a:off x="7219081"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Operations</a:t>
          </a:r>
          <a:endParaRPr lang="en-US" sz="1800" kern="1200"/>
        </a:p>
        <a:p>
          <a:pPr marL="114300" lvl="1" indent="-114300" algn="l" defTabSz="622300">
            <a:lnSpc>
              <a:spcPct val="90000"/>
            </a:lnSpc>
            <a:spcBef>
              <a:spcPct val="0"/>
            </a:spcBef>
            <a:spcAft>
              <a:spcPct val="15000"/>
            </a:spcAft>
            <a:buChar char="•"/>
          </a:pPr>
          <a:r>
            <a:rPr lang="en-US" sz="1400" kern="1200" baseline="0"/>
            <a:t>Organizing resources</a:t>
          </a:r>
          <a:endParaRPr lang="en-US" sz="1400" kern="1200"/>
        </a:p>
        <a:p>
          <a:pPr marL="114300" lvl="1" indent="-114300" algn="l" defTabSz="622300">
            <a:lnSpc>
              <a:spcPct val="90000"/>
            </a:lnSpc>
            <a:spcBef>
              <a:spcPct val="0"/>
            </a:spcBef>
            <a:spcAft>
              <a:spcPct val="15000"/>
            </a:spcAft>
            <a:buChar char="•"/>
          </a:pPr>
          <a:r>
            <a:rPr lang="en-US" sz="1400" kern="1200"/>
            <a:t>Cost management</a:t>
          </a:r>
        </a:p>
        <a:p>
          <a:pPr marL="114300" lvl="1" indent="-114300" algn="l" defTabSz="622300">
            <a:lnSpc>
              <a:spcPct val="90000"/>
            </a:lnSpc>
            <a:spcBef>
              <a:spcPct val="0"/>
            </a:spcBef>
            <a:spcAft>
              <a:spcPct val="15000"/>
            </a:spcAft>
            <a:buChar char="•"/>
          </a:pPr>
          <a:r>
            <a:rPr lang="en-US" sz="1400" kern="1200"/>
            <a:t>Monitoring and management strategy</a:t>
          </a:r>
        </a:p>
      </dsp:txBody>
      <dsp:txXfrm>
        <a:off x="7219081" y="1633099"/>
        <a:ext cx="2336272" cy="1633099"/>
      </dsp:txXfrm>
    </dsp:sp>
    <dsp:sp modelId="{52661A4B-2A3C-451E-8C2D-C6C9FE8F8443}">
      <dsp:nvSpPr>
        <dsp:cNvPr id="0" name=""/>
        <dsp:cNvSpPr/>
      </dsp:nvSpPr>
      <dsp:spPr>
        <a:xfrm>
          <a:off x="7707439"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D75262-6522-4F58-95A0-A8FC996B233B}">
      <dsp:nvSpPr>
        <dsp:cNvPr id="0" name=""/>
        <dsp:cNvSpPr/>
      </dsp:nvSpPr>
      <dsp:spPr>
        <a:xfrm>
          <a:off x="9625441"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Automation</a:t>
          </a:r>
          <a:endParaRPr lang="en-US" sz="1800" kern="1200"/>
        </a:p>
        <a:p>
          <a:pPr marL="114300" lvl="1" indent="-114300" algn="l" defTabSz="622300">
            <a:lnSpc>
              <a:spcPct val="90000"/>
            </a:lnSpc>
            <a:spcBef>
              <a:spcPct val="0"/>
            </a:spcBef>
            <a:spcAft>
              <a:spcPct val="15000"/>
            </a:spcAft>
            <a:buChar char="•"/>
          </a:pPr>
          <a:r>
            <a:rPr lang="en-US" sz="1400" kern="1200" baseline="0"/>
            <a:t>Automation capabilities</a:t>
          </a:r>
          <a:endParaRPr lang="en-US" sz="1400" kern="1200"/>
        </a:p>
        <a:p>
          <a:pPr marL="114300" lvl="1" indent="-114300" algn="l" defTabSz="622300">
            <a:lnSpc>
              <a:spcPct val="90000"/>
            </a:lnSpc>
            <a:spcBef>
              <a:spcPct val="0"/>
            </a:spcBef>
            <a:spcAft>
              <a:spcPct val="15000"/>
            </a:spcAft>
            <a:buChar char="•"/>
          </a:pPr>
          <a:r>
            <a:rPr lang="en-US" sz="1400" kern="1200"/>
            <a:t>Automation opportunities</a:t>
          </a:r>
        </a:p>
      </dsp:txBody>
      <dsp:txXfrm>
        <a:off x="9625441" y="1633099"/>
        <a:ext cx="2336272" cy="1633099"/>
      </dsp:txXfrm>
    </dsp:sp>
    <dsp:sp modelId="{F5D911DB-7184-4533-8173-DEB9C1B1A5E6}">
      <dsp:nvSpPr>
        <dsp:cNvPr id="0" name=""/>
        <dsp:cNvSpPr/>
      </dsp:nvSpPr>
      <dsp:spPr>
        <a:xfrm>
          <a:off x="10113800"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6B0DDC-9883-4B75-B08A-FA9B4F3B6B2D}">
      <dsp:nvSpPr>
        <dsp:cNvPr id="0" name=""/>
        <dsp:cNvSpPr/>
      </dsp:nvSpPr>
      <dsp:spPr>
        <a:xfrm>
          <a:off x="478468" y="3352799"/>
          <a:ext cx="11004776" cy="612412"/>
        </a:xfrm>
        <a:prstGeom prst="leftRightArrow">
          <a:avLst/>
        </a:prstGeom>
        <a:solidFill>
          <a:schemeClr val="tx2"/>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F6CE8-7E27-4844-8B03-7306BF4A16F5}">
      <dsp:nvSpPr>
        <dsp:cNvPr id="0" name=""/>
        <dsp:cNvSpPr/>
      </dsp:nvSpPr>
      <dsp:spPr>
        <a:xfrm>
          <a:off x="0"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Business</a:t>
          </a:r>
          <a:endParaRPr lang="en-US" sz="1800" kern="1200"/>
        </a:p>
        <a:p>
          <a:pPr marL="114300" lvl="1" indent="-114300" algn="l" defTabSz="622300">
            <a:lnSpc>
              <a:spcPct val="90000"/>
            </a:lnSpc>
            <a:spcBef>
              <a:spcPct val="0"/>
            </a:spcBef>
            <a:spcAft>
              <a:spcPct val="15000"/>
            </a:spcAft>
            <a:buChar char="•"/>
          </a:pPr>
          <a:r>
            <a:rPr lang="en-US" sz="1400" kern="1200" baseline="0"/>
            <a:t>Opportunities for moving to the cloud</a:t>
          </a:r>
          <a:endParaRPr lang="en-US" sz="1400" kern="1200"/>
        </a:p>
        <a:p>
          <a:pPr marL="114300" lvl="1" indent="-114300" algn="l" defTabSz="622300">
            <a:lnSpc>
              <a:spcPct val="90000"/>
            </a:lnSpc>
            <a:spcBef>
              <a:spcPct val="0"/>
            </a:spcBef>
            <a:spcAft>
              <a:spcPct val="15000"/>
            </a:spcAft>
            <a:buChar char="•"/>
          </a:pPr>
          <a:r>
            <a:rPr lang="en-US" sz="1400" kern="1200"/>
            <a:t>People strategy</a:t>
          </a:r>
        </a:p>
        <a:p>
          <a:pPr marL="114300" lvl="1" indent="-114300" algn="l" defTabSz="622300">
            <a:lnSpc>
              <a:spcPct val="90000"/>
            </a:lnSpc>
            <a:spcBef>
              <a:spcPct val="0"/>
            </a:spcBef>
            <a:spcAft>
              <a:spcPct val="15000"/>
            </a:spcAft>
            <a:buChar char="•"/>
          </a:pPr>
          <a:r>
            <a:rPr lang="en-US" sz="1400" kern="1200"/>
            <a:t>Governance, Risk and Compliance</a:t>
          </a:r>
        </a:p>
      </dsp:txBody>
      <dsp:txXfrm>
        <a:off x="0" y="1633099"/>
        <a:ext cx="2336272" cy="1633099"/>
      </dsp:txXfrm>
    </dsp:sp>
    <dsp:sp modelId="{190BFE8D-2176-4DB6-AEBE-CBF363B80702}">
      <dsp:nvSpPr>
        <dsp:cNvPr id="0" name=""/>
        <dsp:cNvSpPr/>
      </dsp:nvSpPr>
      <dsp:spPr>
        <a:xfrm>
          <a:off x="488358"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A68A07-83A7-4DDD-8233-D9737F6E5269}">
      <dsp:nvSpPr>
        <dsp:cNvPr id="0" name=""/>
        <dsp:cNvSpPr/>
      </dsp:nvSpPr>
      <dsp:spPr>
        <a:xfrm>
          <a:off x="2406360"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Security</a:t>
          </a:r>
          <a:endParaRPr lang="en-US" sz="1800" kern="1200"/>
        </a:p>
        <a:p>
          <a:pPr marL="114300" lvl="1" indent="-114300" algn="l" defTabSz="622300">
            <a:lnSpc>
              <a:spcPct val="90000"/>
            </a:lnSpc>
            <a:spcBef>
              <a:spcPct val="0"/>
            </a:spcBef>
            <a:spcAft>
              <a:spcPct val="15000"/>
            </a:spcAft>
            <a:buChar char="•"/>
          </a:pPr>
          <a:r>
            <a:rPr lang="en-US" sz="1400" kern="1200" baseline="0"/>
            <a:t>Security Hygiene</a:t>
          </a:r>
          <a:endParaRPr lang="en-US" sz="1400" kern="1200"/>
        </a:p>
        <a:p>
          <a:pPr marL="114300" lvl="1" indent="-114300" algn="l" defTabSz="622300">
            <a:lnSpc>
              <a:spcPct val="90000"/>
            </a:lnSpc>
            <a:spcBef>
              <a:spcPct val="0"/>
            </a:spcBef>
            <a:spcAft>
              <a:spcPct val="15000"/>
            </a:spcAft>
            <a:buChar char="•"/>
          </a:pPr>
          <a:r>
            <a:rPr lang="en-US" sz="1400" kern="1200" baseline="0"/>
            <a:t>Identity and access control</a:t>
          </a:r>
          <a:endParaRPr lang="en-US" sz="1400" kern="1200"/>
        </a:p>
        <a:p>
          <a:pPr marL="114300" lvl="1" indent="-114300" algn="l" defTabSz="622300">
            <a:lnSpc>
              <a:spcPct val="90000"/>
            </a:lnSpc>
            <a:spcBef>
              <a:spcPct val="0"/>
            </a:spcBef>
            <a:spcAft>
              <a:spcPct val="15000"/>
            </a:spcAft>
            <a:buChar char="•"/>
          </a:pPr>
          <a:r>
            <a:rPr lang="en-US" sz="1400" kern="1200" baseline="0"/>
            <a:t>Network strategy</a:t>
          </a:r>
          <a:endParaRPr lang="en-US" sz="1400" kern="1200"/>
        </a:p>
      </dsp:txBody>
      <dsp:txXfrm>
        <a:off x="2406360" y="1633099"/>
        <a:ext cx="2336272" cy="1633099"/>
      </dsp:txXfrm>
    </dsp:sp>
    <dsp:sp modelId="{16519C5E-1A5A-4C85-8C3A-4FE500E994D2}">
      <dsp:nvSpPr>
        <dsp:cNvPr id="0" name=""/>
        <dsp:cNvSpPr/>
      </dsp:nvSpPr>
      <dsp:spPr>
        <a:xfrm>
          <a:off x="2894719"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49ED79-687C-4B37-B0A0-1103964CE2FF}">
      <dsp:nvSpPr>
        <dsp:cNvPr id="0" name=""/>
        <dsp:cNvSpPr/>
      </dsp:nvSpPr>
      <dsp:spPr>
        <a:xfrm>
          <a:off x="4812720"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Resiliency</a:t>
          </a:r>
          <a:endParaRPr lang="en-US" sz="1800" kern="1200"/>
        </a:p>
        <a:p>
          <a:pPr marL="114300" lvl="1" indent="-114300" algn="l" defTabSz="622300">
            <a:lnSpc>
              <a:spcPct val="90000"/>
            </a:lnSpc>
            <a:spcBef>
              <a:spcPct val="0"/>
            </a:spcBef>
            <a:spcAft>
              <a:spcPct val="15000"/>
            </a:spcAft>
            <a:buChar char="•"/>
          </a:pPr>
          <a:r>
            <a:rPr lang="en-US" sz="1400" kern="1200" baseline="0"/>
            <a:t>Application architecture</a:t>
          </a:r>
          <a:endParaRPr lang="en-US" sz="1400" kern="1200"/>
        </a:p>
        <a:p>
          <a:pPr marL="114300" lvl="1" indent="-114300" algn="l" defTabSz="622300">
            <a:lnSpc>
              <a:spcPct val="90000"/>
            </a:lnSpc>
            <a:spcBef>
              <a:spcPct val="0"/>
            </a:spcBef>
            <a:spcAft>
              <a:spcPct val="15000"/>
            </a:spcAft>
            <a:buChar char="•"/>
          </a:pPr>
          <a:r>
            <a:rPr lang="en-US" sz="1400" kern="1200"/>
            <a:t>Cloud design patterns</a:t>
          </a:r>
        </a:p>
        <a:p>
          <a:pPr marL="114300" lvl="1" indent="-114300" algn="l" defTabSz="622300">
            <a:lnSpc>
              <a:spcPct val="90000"/>
            </a:lnSpc>
            <a:spcBef>
              <a:spcPct val="0"/>
            </a:spcBef>
            <a:spcAft>
              <a:spcPct val="15000"/>
            </a:spcAft>
            <a:buChar char="•"/>
          </a:pPr>
          <a:r>
            <a:rPr lang="en-US" sz="1400" kern="1200"/>
            <a:t>Azure services</a:t>
          </a:r>
        </a:p>
      </dsp:txBody>
      <dsp:txXfrm>
        <a:off x="4812720" y="1633099"/>
        <a:ext cx="2336272" cy="1633099"/>
      </dsp:txXfrm>
    </dsp:sp>
    <dsp:sp modelId="{6541C9DC-F759-4B66-8EF7-735CBFC4563A}">
      <dsp:nvSpPr>
        <dsp:cNvPr id="0" name=""/>
        <dsp:cNvSpPr/>
      </dsp:nvSpPr>
      <dsp:spPr>
        <a:xfrm>
          <a:off x="5301079"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570BD6-415A-4DF1-8FAA-B5C9F224D024}">
      <dsp:nvSpPr>
        <dsp:cNvPr id="0" name=""/>
        <dsp:cNvSpPr/>
      </dsp:nvSpPr>
      <dsp:spPr>
        <a:xfrm>
          <a:off x="7219081"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Operations</a:t>
          </a:r>
          <a:endParaRPr lang="en-US" sz="1800" kern="1200"/>
        </a:p>
        <a:p>
          <a:pPr marL="114300" lvl="1" indent="-114300" algn="l" defTabSz="622300">
            <a:lnSpc>
              <a:spcPct val="90000"/>
            </a:lnSpc>
            <a:spcBef>
              <a:spcPct val="0"/>
            </a:spcBef>
            <a:spcAft>
              <a:spcPct val="15000"/>
            </a:spcAft>
            <a:buChar char="•"/>
          </a:pPr>
          <a:r>
            <a:rPr lang="en-US" sz="1400" kern="1200" baseline="0"/>
            <a:t>Organizing resources</a:t>
          </a:r>
          <a:endParaRPr lang="en-US" sz="1400" kern="1200"/>
        </a:p>
        <a:p>
          <a:pPr marL="114300" lvl="1" indent="-114300" algn="l" defTabSz="622300">
            <a:lnSpc>
              <a:spcPct val="90000"/>
            </a:lnSpc>
            <a:spcBef>
              <a:spcPct val="0"/>
            </a:spcBef>
            <a:spcAft>
              <a:spcPct val="15000"/>
            </a:spcAft>
            <a:buChar char="•"/>
          </a:pPr>
          <a:r>
            <a:rPr lang="en-US" sz="1400" kern="1200"/>
            <a:t>Cost management</a:t>
          </a:r>
        </a:p>
        <a:p>
          <a:pPr marL="114300" lvl="1" indent="-114300" algn="l" defTabSz="622300">
            <a:lnSpc>
              <a:spcPct val="90000"/>
            </a:lnSpc>
            <a:spcBef>
              <a:spcPct val="0"/>
            </a:spcBef>
            <a:spcAft>
              <a:spcPct val="15000"/>
            </a:spcAft>
            <a:buChar char="•"/>
          </a:pPr>
          <a:r>
            <a:rPr lang="en-US" sz="1400" kern="1200"/>
            <a:t>Monitoring and management strategy</a:t>
          </a:r>
        </a:p>
      </dsp:txBody>
      <dsp:txXfrm>
        <a:off x="7219081" y="1633099"/>
        <a:ext cx="2336272" cy="1633099"/>
      </dsp:txXfrm>
    </dsp:sp>
    <dsp:sp modelId="{52661A4B-2A3C-451E-8C2D-C6C9FE8F8443}">
      <dsp:nvSpPr>
        <dsp:cNvPr id="0" name=""/>
        <dsp:cNvSpPr/>
      </dsp:nvSpPr>
      <dsp:spPr>
        <a:xfrm>
          <a:off x="7707439"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D75262-6522-4F58-95A0-A8FC996B233B}">
      <dsp:nvSpPr>
        <dsp:cNvPr id="0" name=""/>
        <dsp:cNvSpPr/>
      </dsp:nvSpPr>
      <dsp:spPr>
        <a:xfrm>
          <a:off x="9625441"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Automation</a:t>
          </a:r>
          <a:endParaRPr lang="en-US" sz="1800" kern="1200"/>
        </a:p>
        <a:p>
          <a:pPr marL="114300" lvl="1" indent="-114300" algn="l" defTabSz="622300">
            <a:lnSpc>
              <a:spcPct val="90000"/>
            </a:lnSpc>
            <a:spcBef>
              <a:spcPct val="0"/>
            </a:spcBef>
            <a:spcAft>
              <a:spcPct val="15000"/>
            </a:spcAft>
            <a:buChar char="•"/>
          </a:pPr>
          <a:r>
            <a:rPr lang="en-US" sz="1400" kern="1200" baseline="0"/>
            <a:t>Automation capabilities</a:t>
          </a:r>
          <a:endParaRPr lang="en-US" sz="1400" kern="1200"/>
        </a:p>
        <a:p>
          <a:pPr marL="114300" lvl="1" indent="-114300" algn="l" defTabSz="622300">
            <a:lnSpc>
              <a:spcPct val="90000"/>
            </a:lnSpc>
            <a:spcBef>
              <a:spcPct val="0"/>
            </a:spcBef>
            <a:spcAft>
              <a:spcPct val="15000"/>
            </a:spcAft>
            <a:buChar char="•"/>
          </a:pPr>
          <a:r>
            <a:rPr lang="en-US" sz="1400" kern="1200"/>
            <a:t>Automation opportunities</a:t>
          </a:r>
        </a:p>
      </dsp:txBody>
      <dsp:txXfrm>
        <a:off x="9625441" y="1633099"/>
        <a:ext cx="2336272" cy="1633099"/>
      </dsp:txXfrm>
    </dsp:sp>
    <dsp:sp modelId="{F5D911DB-7184-4533-8173-DEB9C1B1A5E6}">
      <dsp:nvSpPr>
        <dsp:cNvPr id="0" name=""/>
        <dsp:cNvSpPr/>
      </dsp:nvSpPr>
      <dsp:spPr>
        <a:xfrm>
          <a:off x="10113800"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6B0DDC-9883-4B75-B08A-FA9B4F3B6B2D}">
      <dsp:nvSpPr>
        <dsp:cNvPr id="0" name=""/>
        <dsp:cNvSpPr/>
      </dsp:nvSpPr>
      <dsp:spPr>
        <a:xfrm>
          <a:off x="478468" y="3352799"/>
          <a:ext cx="11004776" cy="612412"/>
        </a:xfrm>
        <a:prstGeom prst="leftRightArrow">
          <a:avLst/>
        </a:prstGeom>
        <a:solidFill>
          <a:schemeClr val="tx2"/>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F6CE8-7E27-4844-8B03-7306BF4A16F5}">
      <dsp:nvSpPr>
        <dsp:cNvPr id="0" name=""/>
        <dsp:cNvSpPr/>
      </dsp:nvSpPr>
      <dsp:spPr>
        <a:xfrm>
          <a:off x="0"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Business</a:t>
          </a:r>
          <a:endParaRPr lang="en-US" sz="1800" kern="1200"/>
        </a:p>
        <a:p>
          <a:pPr marL="114300" lvl="1" indent="-114300" algn="l" defTabSz="622300">
            <a:lnSpc>
              <a:spcPct val="90000"/>
            </a:lnSpc>
            <a:spcBef>
              <a:spcPct val="0"/>
            </a:spcBef>
            <a:spcAft>
              <a:spcPct val="15000"/>
            </a:spcAft>
            <a:buChar char="•"/>
          </a:pPr>
          <a:r>
            <a:rPr lang="en-US" sz="1400" kern="1200" baseline="0"/>
            <a:t>Opportunities for moving to the cloud</a:t>
          </a:r>
          <a:endParaRPr lang="en-US" sz="1400" kern="1200"/>
        </a:p>
        <a:p>
          <a:pPr marL="114300" lvl="1" indent="-114300" algn="l" defTabSz="622300">
            <a:lnSpc>
              <a:spcPct val="90000"/>
            </a:lnSpc>
            <a:spcBef>
              <a:spcPct val="0"/>
            </a:spcBef>
            <a:spcAft>
              <a:spcPct val="15000"/>
            </a:spcAft>
            <a:buChar char="•"/>
          </a:pPr>
          <a:r>
            <a:rPr lang="en-US" sz="1400" kern="1200"/>
            <a:t>People strategy</a:t>
          </a:r>
        </a:p>
        <a:p>
          <a:pPr marL="114300" lvl="1" indent="-114300" algn="l" defTabSz="622300">
            <a:lnSpc>
              <a:spcPct val="90000"/>
            </a:lnSpc>
            <a:spcBef>
              <a:spcPct val="0"/>
            </a:spcBef>
            <a:spcAft>
              <a:spcPct val="15000"/>
            </a:spcAft>
            <a:buChar char="•"/>
          </a:pPr>
          <a:r>
            <a:rPr lang="en-US" sz="1400" kern="1200"/>
            <a:t>Governance, Risk and Compliance</a:t>
          </a:r>
        </a:p>
      </dsp:txBody>
      <dsp:txXfrm>
        <a:off x="0" y="1633099"/>
        <a:ext cx="2336272" cy="1633099"/>
      </dsp:txXfrm>
    </dsp:sp>
    <dsp:sp modelId="{190BFE8D-2176-4DB6-AEBE-CBF363B80702}">
      <dsp:nvSpPr>
        <dsp:cNvPr id="0" name=""/>
        <dsp:cNvSpPr/>
      </dsp:nvSpPr>
      <dsp:spPr>
        <a:xfrm>
          <a:off x="488358"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A68A07-83A7-4DDD-8233-D9737F6E5269}">
      <dsp:nvSpPr>
        <dsp:cNvPr id="0" name=""/>
        <dsp:cNvSpPr/>
      </dsp:nvSpPr>
      <dsp:spPr>
        <a:xfrm>
          <a:off x="2406360"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Security</a:t>
          </a:r>
          <a:endParaRPr lang="en-US" sz="1800" kern="1200"/>
        </a:p>
        <a:p>
          <a:pPr marL="114300" lvl="1" indent="-114300" algn="l" defTabSz="622300">
            <a:lnSpc>
              <a:spcPct val="90000"/>
            </a:lnSpc>
            <a:spcBef>
              <a:spcPct val="0"/>
            </a:spcBef>
            <a:spcAft>
              <a:spcPct val="15000"/>
            </a:spcAft>
            <a:buChar char="•"/>
          </a:pPr>
          <a:r>
            <a:rPr lang="en-US" sz="1400" kern="1200" baseline="0"/>
            <a:t>Security Hygiene</a:t>
          </a:r>
          <a:endParaRPr lang="en-US" sz="1400" kern="1200"/>
        </a:p>
        <a:p>
          <a:pPr marL="114300" lvl="1" indent="-114300" algn="l" defTabSz="622300">
            <a:lnSpc>
              <a:spcPct val="90000"/>
            </a:lnSpc>
            <a:spcBef>
              <a:spcPct val="0"/>
            </a:spcBef>
            <a:spcAft>
              <a:spcPct val="15000"/>
            </a:spcAft>
            <a:buChar char="•"/>
          </a:pPr>
          <a:r>
            <a:rPr lang="en-US" sz="1400" kern="1200" baseline="0"/>
            <a:t>Identity and access control</a:t>
          </a:r>
          <a:endParaRPr lang="en-US" sz="1400" kern="1200"/>
        </a:p>
        <a:p>
          <a:pPr marL="114300" lvl="1" indent="-114300" algn="l" defTabSz="622300">
            <a:lnSpc>
              <a:spcPct val="90000"/>
            </a:lnSpc>
            <a:spcBef>
              <a:spcPct val="0"/>
            </a:spcBef>
            <a:spcAft>
              <a:spcPct val="15000"/>
            </a:spcAft>
            <a:buChar char="•"/>
          </a:pPr>
          <a:r>
            <a:rPr lang="en-US" sz="1400" kern="1200" baseline="0"/>
            <a:t>Network strategy</a:t>
          </a:r>
          <a:endParaRPr lang="en-US" sz="1400" kern="1200"/>
        </a:p>
      </dsp:txBody>
      <dsp:txXfrm>
        <a:off x="2406360" y="1633099"/>
        <a:ext cx="2336272" cy="1633099"/>
      </dsp:txXfrm>
    </dsp:sp>
    <dsp:sp modelId="{16519C5E-1A5A-4C85-8C3A-4FE500E994D2}">
      <dsp:nvSpPr>
        <dsp:cNvPr id="0" name=""/>
        <dsp:cNvSpPr/>
      </dsp:nvSpPr>
      <dsp:spPr>
        <a:xfrm>
          <a:off x="2894719"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49ED79-687C-4B37-B0A0-1103964CE2FF}">
      <dsp:nvSpPr>
        <dsp:cNvPr id="0" name=""/>
        <dsp:cNvSpPr/>
      </dsp:nvSpPr>
      <dsp:spPr>
        <a:xfrm>
          <a:off x="4812720"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Resiliency</a:t>
          </a:r>
          <a:endParaRPr lang="en-US" sz="1800" kern="1200"/>
        </a:p>
        <a:p>
          <a:pPr marL="114300" lvl="1" indent="-114300" algn="l" defTabSz="622300">
            <a:lnSpc>
              <a:spcPct val="90000"/>
            </a:lnSpc>
            <a:spcBef>
              <a:spcPct val="0"/>
            </a:spcBef>
            <a:spcAft>
              <a:spcPct val="15000"/>
            </a:spcAft>
            <a:buChar char="•"/>
          </a:pPr>
          <a:r>
            <a:rPr lang="en-US" sz="1400" kern="1200" baseline="0"/>
            <a:t>Application architecture</a:t>
          </a:r>
          <a:endParaRPr lang="en-US" sz="1400" kern="1200"/>
        </a:p>
        <a:p>
          <a:pPr marL="114300" lvl="1" indent="-114300" algn="l" defTabSz="622300">
            <a:lnSpc>
              <a:spcPct val="90000"/>
            </a:lnSpc>
            <a:spcBef>
              <a:spcPct val="0"/>
            </a:spcBef>
            <a:spcAft>
              <a:spcPct val="15000"/>
            </a:spcAft>
            <a:buChar char="•"/>
          </a:pPr>
          <a:r>
            <a:rPr lang="en-US" sz="1400" kern="1200"/>
            <a:t>Cloud design patterns</a:t>
          </a:r>
        </a:p>
        <a:p>
          <a:pPr marL="114300" lvl="1" indent="-114300" algn="l" defTabSz="622300">
            <a:lnSpc>
              <a:spcPct val="90000"/>
            </a:lnSpc>
            <a:spcBef>
              <a:spcPct val="0"/>
            </a:spcBef>
            <a:spcAft>
              <a:spcPct val="15000"/>
            </a:spcAft>
            <a:buChar char="•"/>
          </a:pPr>
          <a:r>
            <a:rPr lang="en-US" sz="1400" kern="1200"/>
            <a:t>Azure services</a:t>
          </a:r>
        </a:p>
      </dsp:txBody>
      <dsp:txXfrm>
        <a:off x="4812720" y="1633099"/>
        <a:ext cx="2336272" cy="1633099"/>
      </dsp:txXfrm>
    </dsp:sp>
    <dsp:sp modelId="{6541C9DC-F759-4B66-8EF7-735CBFC4563A}">
      <dsp:nvSpPr>
        <dsp:cNvPr id="0" name=""/>
        <dsp:cNvSpPr/>
      </dsp:nvSpPr>
      <dsp:spPr>
        <a:xfrm>
          <a:off x="5301079"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570BD6-415A-4DF1-8FAA-B5C9F224D024}">
      <dsp:nvSpPr>
        <dsp:cNvPr id="0" name=""/>
        <dsp:cNvSpPr/>
      </dsp:nvSpPr>
      <dsp:spPr>
        <a:xfrm>
          <a:off x="7219081"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Operations</a:t>
          </a:r>
          <a:endParaRPr lang="en-US" sz="1800" kern="1200"/>
        </a:p>
        <a:p>
          <a:pPr marL="114300" lvl="1" indent="-114300" algn="l" defTabSz="622300">
            <a:lnSpc>
              <a:spcPct val="90000"/>
            </a:lnSpc>
            <a:spcBef>
              <a:spcPct val="0"/>
            </a:spcBef>
            <a:spcAft>
              <a:spcPct val="15000"/>
            </a:spcAft>
            <a:buChar char="•"/>
          </a:pPr>
          <a:r>
            <a:rPr lang="en-US" sz="1400" kern="1200" baseline="0"/>
            <a:t>Organizing resources</a:t>
          </a:r>
          <a:endParaRPr lang="en-US" sz="1400" kern="1200"/>
        </a:p>
        <a:p>
          <a:pPr marL="114300" lvl="1" indent="-114300" algn="l" defTabSz="622300">
            <a:lnSpc>
              <a:spcPct val="90000"/>
            </a:lnSpc>
            <a:spcBef>
              <a:spcPct val="0"/>
            </a:spcBef>
            <a:spcAft>
              <a:spcPct val="15000"/>
            </a:spcAft>
            <a:buChar char="•"/>
          </a:pPr>
          <a:r>
            <a:rPr lang="en-US" sz="1400" kern="1200"/>
            <a:t>Cost management</a:t>
          </a:r>
        </a:p>
        <a:p>
          <a:pPr marL="114300" lvl="1" indent="-114300" algn="l" defTabSz="622300">
            <a:lnSpc>
              <a:spcPct val="90000"/>
            </a:lnSpc>
            <a:spcBef>
              <a:spcPct val="0"/>
            </a:spcBef>
            <a:spcAft>
              <a:spcPct val="15000"/>
            </a:spcAft>
            <a:buChar char="•"/>
          </a:pPr>
          <a:r>
            <a:rPr lang="en-US" sz="1400" kern="1200"/>
            <a:t>Monitoring and management strategy</a:t>
          </a:r>
        </a:p>
      </dsp:txBody>
      <dsp:txXfrm>
        <a:off x="7219081" y="1633099"/>
        <a:ext cx="2336272" cy="1633099"/>
      </dsp:txXfrm>
    </dsp:sp>
    <dsp:sp modelId="{52661A4B-2A3C-451E-8C2D-C6C9FE8F8443}">
      <dsp:nvSpPr>
        <dsp:cNvPr id="0" name=""/>
        <dsp:cNvSpPr/>
      </dsp:nvSpPr>
      <dsp:spPr>
        <a:xfrm>
          <a:off x="7707439"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D75262-6522-4F58-95A0-A8FC996B233B}">
      <dsp:nvSpPr>
        <dsp:cNvPr id="0" name=""/>
        <dsp:cNvSpPr/>
      </dsp:nvSpPr>
      <dsp:spPr>
        <a:xfrm>
          <a:off x="9625441"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Automation</a:t>
          </a:r>
          <a:endParaRPr lang="en-US" sz="1800" kern="1200"/>
        </a:p>
        <a:p>
          <a:pPr marL="114300" lvl="1" indent="-114300" algn="l" defTabSz="622300">
            <a:lnSpc>
              <a:spcPct val="90000"/>
            </a:lnSpc>
            <a:spcBef>
              <a:spcPct val="0"/>
            </a:spcBef>
            <a:spcAft>
              <a:spcPct val="15000"/>
            </a:spcAft>
            <a:buChar char="•"/>
          </a:pPr>
          <a:r>
            <a:rPr lang="en-US" sz="1400" kern="1200" baseline="0"/>
            <a:t>Automation capabilities</a:t>
          </a:r>
          <a:endParaRPr lang="en-US" sz="1400" kern="1200"/>
        </a:p>
        <a:p>
          <a:pPr marL="114300" lvl="1" indent="-114300" algn="l" defTabSz="622300">
            <a:lnSpc>
              <a:spcPct val="90000"/>
            </a:lnSpc>
            <a:spcBef>
              <a:spcPct val="0"/>
            </a:spcBef>
            <a:spcAft>
              <a:spcPct val="15000"/>
            </a:spcAft>
            <a:buChar char="•"/>
          </a:pPr>
          <a:r>
            <a:rPr lang="en-US" sz="1400" kern="1200"/>
            <a:t>Automation opportunities</a:t>
          </a:r>
        </a:p>
      </dsp:txBody>
      <dsp:txXfrm>
        <a:off x="9625441" y="1633099"/>
        <a:ext cx="2336272" cy="1633099"/>
      </dsp:txXfrm>
    </dsp:sp>
    <dsp:sp modelId="{F5D911DB-7184-4533-8173-DEB9C1B1A5E6}">
      <dsp:nvSpPr>
        <dsp:cNvPr id="0" name=""/>
        <dsp:cNvSpPr/>
      </dsp:nvSpPr>
      <dsp:spPr>
        <a:xfrm>
          <a:off x="10113800"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6B0DDC-9883-4B75-B08A-FA9B4F3B6B2D}">
      <dsp:nvSpPr>
        <dsp:cNvPr id="0" name=""/>
        <dsp:cNvSpPr/>
      </dsp:nvSpPr>
      <dsp:spPr>
        <a:xfrm>
          <a:off x="478468" y="3352799"/>
          <a:ext cx="11004776" cy="612412"/>
        </a:xfrm>
        <a:prstGeom prst="leftRightArrow">
          <a:avLst/>
        </a:prstGeom>
        <a:solidFill>
          <a:schemeClr val="tx2"/>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F6CE8-7E27-4844-8B03-7306BF4A16F5}">
      <dsp:nvSpPr>
        <dsp:cNvPr id="0" name=""/>
        <dsp:cNvSpPr/>
      </dsp:nvSpPr>
      <dsp:spPr>
        <a:xfrm>
          <a:off x="0"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Business</a:t>
          </a:r>
          <a:endParaRPr lang="en-US" sz="1800" kern="1200"/>
        </a:p>
        <a:p>
          <a:pPr marL="114300" lvl="1" indent="-114300" algn="l" defTabSz="622300">
            <a:lnSpc>
              <a:spcPct val="90000"/>
            </a:lnSpc>
            <a:spcBef>
              <a:spcPct val="0"/>
            </a:spcBef>
            <a:spcAft>
              <a:spcPct val="15000"/>
            </a:spcAft>
            <a:buChar char="•"/>
          </a:pPr>
          <a:r>
            <a:rPr lang="en-US" sz="1400" kern="1200" baseline="0"/>
            <a:t>Opportunities for moving to the cloud</a:t>
          </a:r>
          <a:endParaRPr lang="en-US" sz="1400" kern="1200"/>
        </a:p>
        <a:p>
          <a:pPr marL="114300" lvl="1" indent="-114300" algn="l" defTabSz="622300">
            <a:lnSpc>
              <a:spcPct val="90000"/>
            </a:lnSpc>
            <a:spcBef>
              <a:spcPct val="0"/>
            </a:spcBef>
            <a:spcAft>
              <a:spcPct val="15000"/>
            </a:spcAft>
            <a:buChar char="•"/>
          </a:pPr>
          <a:r>
            <a:rPr lang="en-US" sz="1400" kern="1200"/>
            <a:t>People strategy</a:t>
          </a:r>
        </a:p>
        <a:p>
          <a:pPr marL="114300" lvl="1" indent="-114300" algn="l" defTabSz="622300">
            <a:lnSpc>
              <a:spcPct val="90000"/>
            </a:lnSpc>
            <a:spcBef>
              <a:spcPct val="0"/>
            </a:spcBef>
            <a:spcAft>
              <a:spcPct val="15000"/>
            </a:spcAft>
            <a:buChar char="•"/>
          </a:pPr>
          <a:r>
            <a:rPr lang="en-US" sz="1400" kern="1200"/>
            <a:t>Governance, Risk and Compliance</a:t>
          </a:r>
        </a:p>
      </dsp:txBody>
      <dsp:txXfrm>
        <a:off x="0" y="1633099"/>
        <a:ext cx="2336272" cy="1633099"/>
      </dsp:txXfrm>
    </dsp:sp>
    <dsp:sp modelId="{190BFE8D-2176-4DB6-AEBE-CBF363B80702}">
      <dsp:nvSpPr>
        <dsp:cNvPr id="0" name=""/>
        <dsp:cNvSpPr/>
      </dsp:nvSpPr>
      <dsp:spPr>
        <a:xfrm>
          <a:off x="488358"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A68A07-83A7-4DDD-8233-D9737F6E5269}">
      <dsp:nvSpPr>
        <dsp:cNvPr id="0" name=""/>
        <dsp:cNvSpPr/>
      </dsp:nvSpPr>
      <dsp:spPr>
        <a:xfrm>
          <a:off x="2406360"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Security</a:t>
          </a:r>
          <a:endParaRPr lang="en-US" sz="1800" kern="1200"/>
        </a:p>
        <a:p>
          <a:pPr marL="114300" lvl="1" indent="-114300" algn="l" defTabSz="622300">
            <a:lnSpc>
              <a:spcPct val="90000"/>
            </a:lnSpc>
            <a:spcBef>
              <a:spcPct val="0"/>
            </a:spcBef>
            <a:spcAft>
              <a:spcPct val="15000"/>
            </a:spcAft>
            <a:buChar char="•"/>
          </a:pPr>
          <a:r>
            <a:rPr lang="en-US" sz="1400" kern="1200" baseline="0"/>
            <a:t>Security Hygiene</a:t>
          </a:r>
          <a:endParaRPr lang="en-US" sz="1400" kern="1200"/>
        </a:p>
        <a:p>
          <a:pPr marL="114300" lvl="1" indent="-114300" algn="l" defTabSz="622300">
            <a:lnSpc>
              <a:spcPct val="90000"/>
            </a:lnSpc>
            <a:spcBef>
              <a:spcPct val="0"/>
            </a:spcBef>
            <a:spcAft>
              <a:spcPct val="15000"/>
            </a:spcAft>
            <a:buChar char="•"/>
          </a:pPr>
          <a:r>
            <a:rPr lang="en-US" sz="1400" kern="1200" baseline="0"/>
            <a:t>Identity and access control</a:t>
          </a:r>
          <a:endParaRPr lang="en-US" sz="1400" kern="1200"/>
        </a:p>
        <a:p>
          <a:pPr marL="114300" lvl="1" indent="-114300" algn="l" defTabSz="622300">
            <a:lnSpc>
              <a:spcPct val="90000"/>
            </a:lnSpc>
            <a:spcBef>
              <a:spcPct val="0"/>
            </a:spcBef>
            <a:spcAft>
              <a:spcPct val="15000"/>
            </a:spcAft>
            <a:buChar char="•"/>
          </a:pPr>
          <a:r>
            <a:rPr lang="en-US" sz="1400" kern="1200" baseline="0"/>
            <a:t>Network strategy</a:t>
          </a:r>
          <a:endParaRPr lang="en-US" sz="1400" kern="1200"/>
        </a:p>
      </dsp:txBody>
      <dsp:txXfrm>
        <a:off x="2406360" y="1633099"/>
        <a:ext cx="2336272" cy="1633099"/>
      </dsp:txXfrm>
    </dsp:sp>
    <dsp:sp modelId="{16519C5E-1A5A-4C85-8C3A-4FE500E994D2}">
      <dsp:nvSpPr>
        <dsp:cNvPr id="0" name=""/>
        <dsp:cNvSpPr/>
      </dsp:nvSpPr>
      <dsp:spPr>
        <a:xfrm>
          <a:off x="2894719"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49ED79-687C-4B37-B0A0-1103964CE2FF}">
      <dsp:nvSpPr>
        <dsp:cNvPr id="0" name=""/>
        <dsp:cNvSpPr/>
      </dsp:nvSpPr>
      <dsp:spPr>
        <a:xfrm>
          <a:off x="4812720"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Resiliency</a:t>
          </a:r>
          <a:endParaRPr lang="en-US" sz="1800" kern="1200"/>
        </a:p>
        <a:p>
          <a:pPr marL="114300" lvl="1" indent="-114300" algn="l" defTabSz="622300">
            <a:lnSpc>
              <a:spcPct val="90000"/>
            </a:lnSpc>
            <a:spcBef>
              <a:spcPct val="0"/>
            </a:spcBef>
            <a:spcAft>
              <a:spcPct val="15000"/>
            </a:spcAft>
            <a:buChar char="•"/>
          </a:pPr>
          <a:r>
            <a:rPr lang="en-US" sz="1400" kern="1200" baseline="0"/>
            <a:t>Application architecture</a:t>
          </a:r>
          <a:endParaRPr lang="en-US" sz="1400" kern="1200"/>
        </a:p>
        <a:p>
          <a:pPr marL="114300" lvl="1" indent="-114300" algn="l" defTabSz="622300">
            <a:lnSpc>
              <a:spcPct val="90000"/>
            </a:lnSpc>
            <a:spcBef>
              <a:spcPct val="0"/>
            </a:spcBef>
            <a:spcAft>
              <a:spcPct val="15000"/>
            </a:spcAft>
            <a:buChar char="•"/>
          </a:pPr>
          <a:r>
            <a:rPr lang="en-US" sz="1400" kern="1200"/>
            <a:t>Cloud design patterns</a:t>
          </a:r>
        </a:p>
        <a:p>
          <a:pPr marL="114300" lvl="1" indent="-114300" algn="l" defTabSz="622300">
            <a:lnSpc>
              <a:spcPct val="90000"/>
            </a:lnSpc>
            <a:spcBef>
              <a:spcPct val="0"/>
            </a:spcBef>
            <a:spcAft>
              <a:spcPct val="15000"/>
            </a:spcAft>
            <a:buChar char="•"/>
          </a:pPr>
          <a:r>
            <a:rPr lang="en-US" sz="1400" kern="1200"/>
            <a:t>Azure services</a:t>
          </a:r>
        </a:p>
      </dsp:txBody>
      <dsp:txXfrm>
        <a:off x="4812720" y="1633099"/>
        <a:ext cx="2336272" cy="1633099"/>
      </dsp:txXfrm>
    </dsp:sp>
    <dsp:sp modelId="{6541C9DC-F759-4B66-8EF7-735CBFC4563A}">
      <dsp:nvSpPr>
        <dsp:cNvPr id="0" name=""/>
        <dsp:cNvSpPr/>
      </dsp:nvSpPr>
      <dsp:spPr>
        <a:xfrm>
          <a:off x="5301079"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570BD6-415A-4DF1-8FAA-B5C9F224D024}">
      <dsp:nvSpPr>
        <dsp:cNvPr id="0" name=""/>
        <dsp:cNvSpPr/>
      </dsp:nvSpPr>
      <dsp:spPr>
        <a:xfrm>
          <a:off x="7219081"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Operations</a:t>
          </a:r>
          <a:endParaRPr lang="en-US" sz="1800" kern="1200"/>
        </a:p>
        <a:p>
          <a:pPr marL="114300" lvl="1" indent="-114300" algn="l" defTabSz="622300">
            <a:lnSpc>
              <a:spcPct val="90000"/>
            </a:lnSpc>
            <a:spcBef>
              <a:spcPct val="0"/>
            </a:spcBef>
            <a:spcAft>
              <a:spcPct val="15000"/>
            </a:spcAft>
            <a:buChar char="•"/>
          </a:pPr>
          <a:r>
            <a:rPr lang="en-US" sz="1400" kern="1200" baseline="0"/>
            <a:t>Organizing resources</a:t>
          </a:r>
          <a:endParaRPr lang="en-US" sz="1400" kern="1200"/>
        </a:p>
        <a:p>
          <a:pPr marL="114300" lvl="1" indent="-114300" algn="l" defTabSz="622300">
            <a:lnSpc>
              <a:spcPct val="90000"/>
            </a:lnSpc>
            <a:spcBef>
              <a:spcPct val="0"/>
            </a:spcBef>
            <a:spcAft>
              <a:spcPct val="15000"/>
            </a:spcAft>
            <a:buChar char="•"/>
          </a:pPr>
          <a:r>
            <a:rPr lang="en-US" sz="1400" kern="1200"/>
            <a:t>Cost management</a:t>
          </a:r>
        </a:p>
        <a:p>
          <a:pPr marL="114300" lvl="1" indent="-114300" algn="l" defTabSz="622300">
            <a:lnSpc>
              <a:spcPct val="90000"/>
            </a:lnSpc>
            <a:spcBef>
              <a:spcPct val="0"/>
            </a:spcBef>
            <a:spcAft>
              <a:spcPct val="15000"/>
            </a:spcAft>
            <a:buChar char="•"/>
          </a:pPr>
          <a:r>
            <a:rPr lang="en-US" sz="1400" kern="1200"/>
            <a:t>Monitoring and management strategy</a:t>
          </a:r>
        </a:p>
      </dsp:txBody>
      <dsp:txXfrm>
        <a:off x="7219081" y="1633099"/>
        <a:ext cx="2336272" cy="1633099"/>
      </dsp:txXfrm>
    </dsp:sp>
    <dsp:sp modelId="{52661A4B-2A3C-451E-8C2D-C6C9FE8F8443}">
      <dsp:nvSpPr>
        <dsp:cNvPr id="0" name=""/>
        <dsp:cNvSpPr/>
      </dsp:nvSpPr>
      <dsp:spPr>
        <a:xfrm>
          <a:off x="7707439"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D75262-6522-4F58-95A0-A8FC996B233B}">
      <dsp:nvSpPr>
        <dsp:cNvPr id="0" name=""/>
        <dsp:cNvSpPr/>
      </dsp:nvSpPr>
      <dsp:spPr>
        <a:xfrm>
          <a:off x="9625441"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Automation</a:t>
          </a:r>
          <a:endParaRPr lang="en-US" sz="1800" kern="1200"/>
        </a:p>
        <a:p>
          <a:pPr marL="114300" lvl="1" indent="-114300" algn="l" defTabSz="622300">
            <a:lnSpc>
              <a:spcPct val="90000"/>
            </a:lnSpc>
            <a:spcBef>
              <a:spcPct val="0"/>
            </a:spcBef>
            <a:spcAft>
              <a:spcPct val="15000"/>
            </a:spcAft>
            <a:buChar char="•"/>
          </a:pPr>
          <a:r>
            <a:rPr lang="en-US" sz="1400" kern="1200" baseline="0"/>
            <a:t>Automation capabilities</a:t>
          </a:r>
          <a:endParaRPr lang="en-US" sz="1400" kern="1200"/>
        </a:p>
        <a:p>
          <a:pPr marL="114300" lvl="1" indent="-114300" algn="l" defTabSz="622300">
            <a:lnSpc>
              <a:spcPct val="90000"/>
            </a:lnSpc>
            <a:spcBef>
              <a:spcPct val="0"/>
            </a:spcBef>
            <a:spcAft>
              <a:spcPct val="15000"/>
            </a:spcAft>
            <a:buChar char="•"/>
          </a:pPr>
          <a:r>
            <a:rPr lang="en-US" sz="1400" kern="1200"/>
            <a:t>Automation opportunities</a:t>
          </a:r>
        </a:p>
      </dsp:txBody>
      <dsp:txXfrm>
        <a:off x="9625441" y="1633099"/>
        <a:ext cx="2336272" cy="1633099"/>
      </dsp:txXfrm>
    </dsp:sp>
    <dsp:sp modelId="{F5D911DB-7184-4533-8173-DEB9C1B1A5E6}">
      <dsp:nvSpPr>
        <dsp:cNvPr id="0" name=""/>
        <dsp:cNvSpPr/>
      </dsp:nvSpPr>
      <dsp:spPr>
        <a:xfrm>
          <a:off x="10113800"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6B0DDC-9883-4B75-B08A-FA9B4F3B6B2D}">
      <dsp:nvSpPr>
        <dsp:cNvPr id="0" name=""/>
        <dsp:cNvSpPr/>
      </dsp:nvSpPr>
      <dsp:spPr>
        <a:xfrm>
          <a:off x="478468" y="3352799"/>
          <a:ext cx="11004776" cy="612412"/>
        </a:xfrm>
        <a:prstGeom prst="leftRightArrow">
          <a:avLst/>
        </a:prstGeom>
        <a:solidFill>
          <a:schemeClr val="tx2"/>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F6CE8-7E27-4844-8B03-7306BF4A16F5}">
      <dsp:nvSpPr>
        <dsp:cNvPr id="0" name=""/>
        <dsp:cNvSpPr/>
      </dsp:nvSpPr>
      <dsp:spPr>
        <a:xfrm>
          <a:off x="0"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Business</a:t>
          </a:r>
          <a:endParaRPr lang="en-US" sz="1800" kern="1200"/>
        </a:p>
        <a:p>
          <a:pPr marL="114300" lvl="1" indent="-114300" algn="l" defTabSz="622300">
            <a:lnSpc>
              <a:spcPct val="90000"/>
            </a:lnSpc>
            <a:spcBef>
              <a:spcPct val="0"/>
            </a:spcBef>
            <a:spcAft>
              <a:spcPct val="15000"/>
            </a:spcAft>
            <a:buChar char="•"/>
          </a:pPr>
          <a:r>
            <a:rPr lang="en-US" sz="1400" kern="1200" baseline="0"/>
            <a:t>Opportunities for moving to the cloud</a:t>
          </a:r>
          <a:endParaRPr lang="en-US" sz="1400" kern="1200"/>
        </a:p>
        <a:p>
          <a:pPr marL="114300" lvl="1" indent="-114300" algn="l" defTabSz="622300">
            <a:lnSpc>
              <a:spcPct val="90000"/>
            </a:lnSpc>
            <a:spcBef>
              <a:spcPct val="0"/>
            </a:spcBef>
            <a:spcAft>
              <a:spcPct val="15000"/>
            </a:spcAft>
            <a:buChar char="•"/>
          </a:pPr>
          <a:r>
            <a:rPr lang="en-US" sz="1400" kern="1200"/>
            <a:t>People strategy</a:t>
          </a:r>
        </a:p>
        <a:p>
          <a:pPr marL="114300" lvl="1" indent="-114300" algn="l" defTabSz="622300">
            <a:lnSpc>
              <a:spcPct val="90000"/>
            </a:lnSpc>
            <a:spcBef>
              <a:spcPct val="0"/>
            </a:spcBef>
            <a:spcAft>
              <a:spcPct val="15000"/>
            </a:spcAft>
            <a:buChar char="•"/>
          </a:pPr>
          <a:r>
            <a:rPr lang="en-US" sz="1400" kern="1200"/>
            <a:t>Governance, Risk and Compliance</a:t>
          </a:r>
        </a:p>
      </dsp:txBody>
      <dsp:txXfrm>
        <a:off x="0" y="1633099"/>
        <a:ext cx="2336272" cy="1633099"/>
      </dsp:txXfrm>
    </dsp:sp>
    <dsp:sp modelId="{190BFE8D-2176-4DB6-AEBE-CBF363B80702}">
      <dsp:nvSpPr>
        <dsp:cNvPr id="0" name=""/>
        <dsp:cNvSpPr/>
      </dsp:nvSpPr>
      <dsp:spPr>
        <a:xfrm>
          <a:off x="488358"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A68A07-83A7-4DDD-8233-D9737F6E5269}">
      <dsp:nvSpPr>
        <dsp:cNvPr id="0" name=""/>
        <dsp:cNvSpPr/>
      </dsp:nvSpPr>
      <dsp:spPr>
        <a:xfrm>
          <a:off x="2406360"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Security</a:t>
          </a:r>
          <a:endParaRPr lang="en-US" sz="1800" kern="1200"/>
        </a:p>
        <a:p>
          <a:pPr marL="114300" lvl="1" indent="-114300" algn="l" defTabSz="622300">
            <a:lnSpc>
              <a:spcPct val="90000"/>
            </a:lnSpc>
            <a:spcBef>
              <a:spcPct val="0"/>
            </a:spcBef>
            <a:spcAft>
              <a:spcPct val="15000"/>
            </a:spcAft>
            <a:buChar char="•"/>
          </a:pPr>
          <a:r>
            <a:rPr lang="en-US" sz="1400" kern="1200" baseline="0"/>
            <a:t>Security Hygiene</a:t>
          </a:r>
          <a:endParaRPr lang="en-US" sz="1400" kern="1200"/>
        </a:p>
        <a:p>
          <a:pPr marL="114300" lvl="1" indent="-114300" algn="l" defTabSz="622300">
            <a:lnSpc>
              <a:spcPct val="90000"/>
            </a:lnSpc>
            <a:spcBef>
              <a:spcPct val="0"/>
            </a:spcBef>
            <a:spcAft>
              <a:spcPct val="15000"/>
            </a:spcAft>
            <a:buChar char="•"/>
          </a:pPr>
          <a:r>
            <a:rPr lang="en-US" sz="1400" kern="1200" baseline="0"/>
            <a:t>Identity and access control</a:t>
          </a:r>
          <a:endParaRPr lang="en-US" sz="1400" kern="1200"/>
        </a:p>
        <a:p>
          <a:pPr marL="114300" lvl="1" indent="-114300" algn="l" defTabSz="622300">
            <a:lnSpc>
              <a:spcPct val="90000"/>
            </a:lnSpc>
            <a:spcBef>
              <a:spcPct val="0"/>
            </a:spcBef>
            <a:spcAft>
              <a:spcPct val="15000"/>
            </a:spcAft>
            <a:buChar char="•"/>
          </a:pPr>
          <a:r>
            <a:rPr lang="en-US" sz="1400" kern="1200" baseline="0"/>
            <a:t>Network strategy</a:t>
          </a:r>
          <a:endParaRPr lang="en-US" sz="1400" kern="1200"/>
        </a:p>
      </dsp:txBody>
      <dsp:txXfrm>
        <a:off x="2406360" y="1633099"/>
        <a:ext cx="2336272" cy="1633099"/>
      </dsp:txXfrm>
    </dsp:sp>
    <dsp:sp modelId="{16519C5E-1A5A-4C85-8C3A-4FE500E994D2}">
      <dsp:nvSpPr>
        <dsp:cNvPr id="0" name=""/>
        <dsp:cNvSpPr/>
      </dsp:nvSpPr>
      <dsp:spPr>
        <a:xfrm>
          <a:off x="2894719"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49ED79-687C-4B37-B0A0-1103964CE2FF}">
      <dsp:nvSpPr>
        <dsp:cNvPr id="0" name=""/>
        <dsp:cNvSpPr/>
      </dsp:nvSpPr>
      <dsp:spPr>
        <a:xfrm>
          <a:off x="4812720"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Resiliency</a:t>
          </a:r>
          <a:endParaRPr lang="en-US" sz="1800" kern="1200"/>
        </a:p>
        <a:p>
          <a:pPr marL="114300" lvl="1" indent="-114300" algn="l" defTabSz="622300">
            <a:lnSpc>
              <a:spcPct val="90000"/>
            </a:lnSpc>
            <a:spcBef>
              <a:spcPct val="0"/>
            </a:spcBef>
            <a:spcAft>
              <a:spcPct val="15000"/>
            </a:spcAft>
            <a:buChar char="•"/>
          </a:pPr>
          <a:r>
            <a:rPr lang="en-US" sz="1400" kern="1200" baseline="0"/>
            <a:t>Application architecture</a:t>
          </a:r>
          <a:endParaRPr lang="en-US" sz="1400" kern="1200"/>
        </a:p>
        <a:p>
          <a:pPr marL="114300" lvl="1" indent="-114300" algn="l" defTabSz="622300">
            <a:lnSpc>
              <a:spcPct val="90000"/>
            </a:lnSpc>
            <a:spcBef>
              <a:spcPct val="0"/>
            </a:spcBef>
            <a:spcAft>
              <a:spcPct val="15000"/>
            </a:spcAft>
            <a:buChar char="•"/>
          </a:pPr>
          <a:r>
            <a:rPr lang="en-US" sz="1400" kern="1200"/>
            <a:t>Cloud design patterns</a:t>
          </a:r>
        </a:p>
        <a:p>
          <a:pPr marL="114300" lvl="1" indent="-114300" algn="l" defTabSz="622300">
            <a:lnSpc>
              <a:spcPct val="90000"/>
            </a:lnSpc>
            <a:spcBef>
              <a:spcPct val="0"/>
            </a:spcBef>
            <a:spcAft>
              <a:spcPct val="15000"/>
            </a:spcAft>
            <a:buChar char="•"/>
          </a:pPr>
          <a:r>
            <a:rPr lang="en-US" sz="1400" kern="1200"/>
            <a:t>Azure services</a:t>
          </a:r>
        </a:p>
      </dsp:txBody>
      <dsp:txXfrm>
        <a:off x="4812720" y="1633099"/>
        <a:ext cx="2336272" cy="1633099"/>
      </dsp:txXfrm>
    </dsp:sp>
    <dsp:sp modelId="{6541C9DC-F759-4B66-8EF7-735CBFC4563A}">
      <dsp:nvSpPr>
        <dsp:cNvPr id="0" name=""/>
        <dsp:cNvSpPr/>
      </dsp:nvSpPr>
      <dsp:spPr>
        <a:xfrm>
          <a:off x="5301079"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570BD6-415A-4DF1-8FAA-B5C9F224D024}">
      <dsp:nvSpPr>
        <dsp:cNvPr id="0" name=""/>
        <dsp:cNvSpPr/>
      </dsp:nvSpPr>
      <dsp:spPr>
        <a:xfrm>
          <a:off x="7219081"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Operations</a:t>
          </a:r>
          <a:endParaRPr lang="en-US" sz="1800" kern="1200"/>
        </a:p>
        <a:p>
          <a:pPr marL="114300" lvl="1" indent="-114300" algn="l" defTabSz="622300">
            <a:lnSpc>
              <a:spcPct val="90000"/>
            </a:lnSpc>
            <a:spcBef>
              <a:spcPct val="0"/>
            </a:spcBef>
            <a:spcAft>
              <a:spcPct val="15000"/>
            </a:spcAft>
            <a:buChar char="•"/>
          </a:pPr>
          <a:r>
            <a:rPr lang="en-US" sz="1400" kern="1200" baseline="0"/>
            <a:t>Organizing resources</a:t>
          </a:r>
          <a:endParaRPr lang="en-US" sz="1400" kern="1200"/>
        </a:p>
        <a:p>
          <a:pPr marL="114300" lvl="1" indent="-114300" algn="l" defTabSz="622300">
            <a:lnSpc>
              <a:spcPct val="90000"/>
            </a:lnSpc>
            <a:spcBef>
              <a:spcPct val="0"/>
            </a:spcBef>
            <a:spcAft>
              <a:spcPct val="15000"/>
            </a:spcAft>
            <a:buChar char="•"/>
          </a:pPr>
          <a:r>
            <a:rPr lang="en-US" sz="1400" kern="1200"/>
            <a:t>Cost management</a:t>
          </a:r>
        </a:p>
        <a:p>
          <a:pPr marL="114300" lvl="1" indent="-114300" algn="l" defTabSz="622300">
            <a:lnSpc>
              <a:spcPct val="90000"/>
            </a:lnSpc>
            <a:spcBef>
              <a:spcPct val="0"/>
            </a:spcBef>
            <a:spcAft>
              <a:spcPct val="15000"/>
            </a:spcAft>
            <a:buChar char="•"/>
          </a:pPr>
          <a:r>
            <a:rPr lang="en-US" sz="1400" kern="1200"/>
            <a:t>Monitoring and management strategy</a:t>
          </a:r>
        </a:p>
      </dsp:txBody>
      <dsp:txXfrm>
        <a:off x="7219081" y="1633099"/>
        <a:ext cx="2336272" cy="1633099"/>
      </dsp:txXfrm>
    </dsp:sp>
    <dsp:sp modelId="{52661A4B-2A3C-451E-8C2D-C6C9FE8F8443}">
      <dsp:nvSpPr>
        <dsp:cNvPr id="0" name=""/>
        <dsp:cNvSpPr/>
      </dsp:nvSpPr>
      <dsp:spPr>
        <a:xfrm>
          <a:off x="7707439"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D75262-6522-4F58-95A0-A8FC996B233B}">
      <dsp:nvSpPr>
        <dsp:cNvPr id="0" name=""/>
        <dsp:cNvSpPr/>
      </dsp:nvSpPr>
      <dsp:spPr>
        <a:xfrm>
          <a:off x="9625441"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Automation</a:t>
          </a:r>
          <a:endParaRPr lang="en-US" sz="1800" kern="1200"/>
        </a:p>
        <a:p>
          <a:pPr marL="114300" lvl="1" indent="-114300" algn="l" defTabSz="622300">
            <a:lnSpc>
              <a:spcPct val="90000"/>
            </a:lnSpc>
            <a:spcBef>
              <a:spcPct val="0"/>
            </a:spcBef>
            <a:spcAft>
              <a:spcPct val="15000"/>
            </a:spcAft>
            <a:buChar char="•"/>
          </a:pPr>
          <a:r>
            <a:rPr lang="en-US" sz="1400" kern="1200" baseline="0"/>
            <a:t>Automation capabilities</a:t>
          </a:r>
          <a:endParaRPr lang="en-US" sz="1400" kern="1200"/>
        </a:p>
        <a:p>
          <a:pPr marL="114300" lvl="1" indent="-114300" algn="l" defTabSz="622300">
            <a:lnSpc>
              <a:spcPct val="90000"/>
            </a:lnSpc>
            <a:spcBef>
              <a:spcPct val="0"/>
            </a:spcBef>
            <a:spcAft>
              <a:spcPct val="15000"/>
            </a:spcAft>
            <a:buChar char="•"/>
          </a:pPr>
          <a:r>
            <a:rPr lang="en-US" sz="1400" kern="1200"/>
            <a:t>Automation opportunities</a:t>
          </a:r>
        </a:p>
      </dsp:txBody>
      <dsp:txXfrm>
        <a:off x="9625441" y="1633099"/>
        <a:ext cx="2336272" cy="1633099"/>
      </dsp:txXfrm>
    </dsp:sp>
    <dsp:sp modelId="{F5D911DB-7184-4533-8173-DEB9C1B1A5E6}">
      <dsp:nvSpPr>
        <dsp:cNvPr id="0" name=""/>
        <dsp:cNvSpPr/>
      </dsp:nvSpPr>
      <dsp:spPr>
        <a:xfrm>
          <a:off x="10113800"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6B0DDC-9883-4B75-B08A-FA9B4F3B6B2D}">
      <dsp:nvSpPr>
        <dsp:cNvPr id="0" name=""/>
        <dsp:cNvSpPr/>
      </dsp:nvSpPr>
      <dsp:spPr>
        <a:xfrm>
          <a:off x="478468" y="3352799"/>
          <a:ext cx="11004776" cy="612412"/>
        </a:xfrm>
        <a:prstGeom prst="leftRightArrow">
          <a:avLst/>
        </a:prstGeom>
        <a:solidFill>
          <a:schemeClr val="tx2"/>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03FAF1-F3BC-4DF0-9722-F1ED5931A85F}">
      <dsp:nvSpPr>
        <dsp:cNvPr id="0" name=""/>
        <dsp:cNvSpPr/>
      </dsp:nvSpPr>
      <dsp:spPr>
        <a:xfrm>
          <a:off x="2981858" y="3170"/>
          <a:ext cx="4490637" cy="957814"/>
        </a:xfrm>
        <a:prstGeom prst="rightArrow">
          <a:avLst>
            <a:gd name="adj1" fmla="val 75000"/>
            <a:gd name="adj2" fmla="val 50000"/>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a:t>Create VMs and Cloud infrastructure</a:t>
          </a:r>
        </a:p>
        <a:p>
          <a:pPr marL="171450" lvl="1" indent="-171450" algn="l" defTabSz="711200">
            <a:lnSpc>
              <a:spcPct val="90000"/>
            </a:lnSpc>
            <a:spcBef>
              <a:spcPct val="0"/>
            </a:spcBef>
            <a:spcAft>
              <a:spcPct val="15000"/>
            </a:spcAft>
            <a:buChar char="•"/>
          </a:pPr>
          <a:r>
            <a:rPr lang="en-US" sz="1600" kern="1200"/>
            <a:t>Integrate into Dev tools</a:t>
          </a:r>
        </a:p>
      </dsp:txBody>
      <dsp:txXfrm>
        <a:off x="2981858" y="122897"/>
        <a:ext cx="4131457" cy="718360"/>
      </dsp:txXfrm>
    </dsp:sp>
    <dsp:sp modelId="{7BAED676-638D-4272-A4C8-D52AD6FB567B}">
      <dsp:nvSpPr>
        <dsp:cNvPr id="0" name=""/>
        <dsp:cNvSpPr/>
      </dsp:nvSpPr>
      <dsp:spPr>
        <a:xfrm>
          <a:off x="1156" y="19932"/>
          <a:ext cx="2980702" cy="92429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Build</a:t>
          </a:r>
        </a:p>
      </dsp:txBody>
      <dsp:txXfrm>
        <a:off x="46276" y="65052"/>
        <a:ext cx="2890462" cy="834050"/>
      </dsp:txXfrm>
    </dsp:sp>
    <dsp:sp modelId="{246D32DD-535B-414B-ADFC-0C1646531156}">
      <dsp:nvSpPr>
        <dsp:cNvPr id="0" name=""/>
        <dsp:cNvSpPr/>
      </dsp:nvSpPr>
      <dsp:spPr>
        <a:xfrm>
          <a:off x="2989460" y="1053413"/>
          <a:ext cx="4484191" cy="924290"/>
        </a:xfrm>
        <a:prstGeom prst="rightArrow">
          <a:avLst>
            <a:gd name="adj1" fmla="val 75000"/>
            <a:gd name="adj2" fmla="val 50000"/>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a:t>Update management </a:t>
          </a:r>
        </a:p>
        <a:p>
          <a:pPr marL="171450" lvl="1" indent="-171450" algn="l" defTabSz="711200">
            <a:lnSpc>
              <a:spcPct val="90000"/>
            </a:lnSpc>
            <a:spcBef>
              <a:spcPct val="0"/>
            </a:spcBef>
            <a:spcAft>
              <a:spcPct val="15000"/>
            </a:spcAft>
            <a:buChar char="•"/>
          </a:pPr>
          <a:r>
            <a:rPr lang="en-US" sz="1600" kern="1200"/>
            <a:t>Configure cloud and VMs per application</a:t>
          </a:r>
        </a:p>
      </dsp:txBody>
      <dsp:txXfrm>
        <a:off x="2989460" y="1168949"/>
        <a:ext cx="4137582" cy="693218"/>
      </dsp:txXfrm>
    </dsp:sp>
    <dsp:sp modelId="{C306D759-0CD0-4271-B18A-1DB161A9DD6C}">
      <dsp:nvSpPr>
        <dsp:cNvPr id="0" name=""/>
        <dsp:cNvSpPr/>
      </dsp:nvSpPr>
      <dsp:spPr>
        <a:xfrm>
          <a:off x="0" y="1053413"/>
          <a:ext cx="2989460" cy="92429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Configure</a:t>
          </a:r>
        </a:p>
      </dsp:txBody>
      <dsp:txXfrm>
        <a:off x="45120" y="1098533"/>
        <a:ext cx="2899220" cy="834050"/>
      </dsp:txXfrm>
    </dsp:sp>
    <dsp:sp modelId="{764F28F1-2DE7-4FB1-B189-9BB4406CFE84}">
      <dsp:nvSpPr>
        <dsp:cNvPr id="0" name=""/>
        <dsp:cNvSpPr/>
      </dsp:nvSpPr>
      <dsp:spPr>
        <a:xfrm>
          <a:off x="2989460" y="2070132"/>
          <a:ext cx="4484191" cy="924290"/>
        </a:xfrm>
        <a:prstGeom prst="rightArrow">
          <a:avLst>
            <a:gd name="adj1" fmla="val 75000"/>
            <a:gd name="adj2" fmla="val 50000"/>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a:t>Identify changes causing issues</a:t>
          </a:r>
        </a:p>
        <a:p>
          <a:pPr marL="171450" lvl="1" indent="-171450" algn="l" defTabSz="711200">
            <a:lnSpc>
              <a:spcPct val="90000"/>
            </a:lnSpc>
            <a:spcBef>
              <a:spcPct val="0"/>
            </a:spcBef>
            <a:spcAft>
              <a:spcPct val="15000"/>
            </a:spcAft>
            <a:buChar char="•"/>
          </a:pPr>
          <a:r>
            <a:rPr lang="en-US" sz="1600" kern="1200"/>
            <a:t>Integrate into ITSM solutions on Alerts</a:t>
          </a:r>
        </a:p>
      </dsp:txBody>
      <dsp:txXfrm>
        <a:off x="2989460" y="2185668"/>
        <a:ext cx="4137582" cy="693218"/>
      </dsp:txXfrm>
    </dsp:sp>
    <dsp:sp modelId="{0194C454-611A-4E08-9D0D-EEE9EACC8A1D}">
      <dsp:nvSpPr>
        <dsp:cNvPr id="0" name=""/>
        <dsp:cNvSpPr/>
      </dsp:nvSpPr>
      <dsp:spPr>
        <a:xfrm>
          <a:off x="0" y="2070132"/>
          <a:ext cx="2989460" cy="92429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Monitor</a:t>
          </a:r>
        </a:p>
      </dsp:txBody>
      <dsp:txXfrm>
        <a:off x="45120" y="2115252"/>
        <a:ext cx="2899220" cy="834050"/>
      </dsp:txXfrm>
    </dsp:sp>
    <dsp:sp modelId="{39056644-6AF8-436D-9276-87A080B1B5AD}">
      <dsp:nvSpPr>
        <dsp:cNvPr id="0" name=""/>
        <dsp:cNvSpPr/>
      </dsp:nvSpPr>
      <dsp:spPr>
        <a:xfrm>
          <a:off x="2989460" y="3086852"/>
          <a:ext cx="4484191" cy="924290"/>
        </a:xfrm>
        <a:prstGeom prst="rightArrow">
          <a:avLst>
            <a:gd name="adj1" fmla="val 75000"/>
            <a:gd name="adj2" fmla="val 50000"/>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a:t>Recover application / VM from backup</a:t>
          </a:r>
        </a:p>
        <a:p>
          <a:pPr marL="171450" lvl="1" indent="-171450" algn="l" defTabSz="711200">
            <a:lnSpc>
              <a:spcPct val="90000"/>
            </a:lnSpc>
            <a:spcBef>
              <a:spcPct val="0"/>
            </a:spcBef>
            <a:spcAft>
              <a:spcPct val="15000"/>
            </a:spcAft>
            <a:buChar char="•"/>
          </a:pPr>
          <a:r>
            <a:rPr lang="en-US" sz="1600" kern="1200"/>
            <a:t>Integrate into Site Recovery for fail over</a:t>
          </a:r>
        </a:p>
      </dsp:txBody>
      <dsp:txXfrm>
        <a:off x="2989460" y="3202388"/>
        <a:ext cx="4137582" cy="693218"/>
      </dsp:txXfrm>
    </dsp:sp>
    <dsp:sp modelId="{D6AC125A-5F0F-4710-B0BC-B0D2B56F1742}">
      <dsp:nvSpPr>
        <dsp:cNvPr id="0" name=""/>
        <dsp:cNvSpPr/>
      </dsp:nvSpPr>
      <dsp:spPr>
        <a:xfrm>
          <a:off x="0" y="3086852"/>
          <a:ext cx="2989460" cy="92429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Protect</a:t>
          </a:r>
        </a:p>
      </dsp:txBody>
      <dsp:txXfrm>
        <a:off x="45120" y="3131972"/>
        <a:ext cx="2899220" cy="834050"/>
      </dsp:txXfrm>
    </dsp:sp>
    <dsp:sp modelId="{A6790311-8801-4E64-B122-E8B2DF739CBC}">
      <dsp:nvSpPr>
        <dsp:cNvPr id="0" name=""/>
        <dsp:cNvSpPr/>
      </dsp:nvSpPr>
      <dsp:spPr>
        <a:xfrm>
          <a:off x="2989460" y="4103571"/>
          <a:ext cx="4484191" cy="924290"/>
        </a:xfrm>
        <a:prstGeom prst="rightArrow">
          <a:avLst>
            <a:gd name="adj1" fmla="val 75000"/>
            <a:gd name="adj2" fmla="val 50000"/>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a:t>Quarantine VM if exploited</a:t>
          </a:r>
        </a:p>
        <a:p>
          <a:pPr marL="171450" lvl="1" indent="-171450" algn="l" defTabSz="711200">
            <a:lnSpc>
              <a:spcPct val="90000"/>
            </a:lnSpc>
            <a:spcBef>
              <a:spcPct val="0"/>
            </a:spcBef>
            <a:spcAft>
              <a:spcPct val="15000"/>
            </a:spcAft>
            <a:buChar char="•"/>
          </a:pPr>
          <a:r>
            <a:rPr lang="en-US" sz="1600" kern="1200"/>
            <a:t> Set policy for infrastructure and app</a:t>
          </a:r>
        </a:p>
      </dsp:txBody>
      <dsp:txXfrm>
        <a:off x="2989460" y="4219107"/>
        <a:ext cx="4137582" cy="693218"/>
      </dsp:txXfrm>
    </dsp:sp>
    <dsp:sp modelId="{9933E7F5-CCA0-4419-A740-A63E29E44B8C}">
      <dsp:nvSpPr>
        <dsp:cNvPr id="0" name=""/>
        <dsp:cNvSpPr/>
      </dsp:nvSpPr>
      <dsp:spPr>
        <a:xfrm>
          <a:off x="0" y="4103571"/>
          <a:ext cx="2989460" cy="92429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Secure</a:t>
          </a:r>
        </a:p>
      </dsp:txBody>
      <dsp:txXfrm>
        <a:off x="45120" y="4148691"/>
        <a:ext cx="2899220" cy="834050"/>
      </dsp:txXfrm>
    </dsp:sp>
    <dsp:sp modelId="{7C596A3D-36B1-4B52-B9EF-F1757E32CF5C}">
      <dsp:nvSpPr>
        <dsp:cNvPr id="0" name=""/>
        <dsp:cNvSpPr/>
      </dsp:nvSpPr>
      <dsp:spPr>
        <a:xfrm>
          <a:off x="2989460" y="5120290"/>
          <a:ext cx="4484191" cy="924290"/>
        </a:xfrm>
        <a:prstGeom prst="rightArrow">
          <a:avLst>
            <a:gd name="adj1" fmla="val 75000"/>
            <a:gd name="adj2" fmla="val 50000"/>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a:t>Set up RBAC per user / group</a:t>
          </a:r>
        </a:p>
        <a:p>
          <a:pPr marL="171450" lvl="1" indent="-171450" algn="l" defTabSz="711200">
            <a:lnSpc>
              <a:spcPct val="90000"/>
            </a:lnSpc>
            <a:spcBef>
              <a:spcPct val="0"/>
            </a:spcBef>
            <a:spcAft>
              <a:spcPct val="15000"/>
            </a:spcAft>
            <a:buChar char="•"/>
          </a:pPr>
          <a:r>
            <a:rPr lang="en-US" sz="1600" kern="1200"/>
            <a:t>Recover unused resources</a:t>
          </a:r>
        </a:p>
      </dsp:txBody>
      <dsp:txXfrm>
        <a:off x="2989460" y="5235826"/>
        <a:ext cx="4137582" cy="693218"/>
      </dsp:txXfrm>
    </dsp:sp>
    <dsp:sp modelId="{13157ADF-A16A-481D-A09F-D198A4F5B324}">
      <dsp:nvSpPr>
        <dsp:cNvPr id="0" name=""/>
        <dsp:cNvSpPr/>
      </dsp:nvSpPr>
      <dsp:spPr>
        <a:xfrm>
          <a:off x="0" y="5120290"/>
          <a:ext cx="2989460" cy="924290"/>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Govern</a:t>
          </a:r>
        </a:p>
      </dsp:txBody>
      <dsp:txXfrm>
        <a:off x="45120" y="5165410"/>
        <a:ext cx="2899220" cy="8340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9DB41-48E5-4C78-B215-60960ACC8CE2}">
      <dsp:nvSpPr>
        <dsp:cNvPr id="0" name=""/>
        <dsp:cNvSpPr/>
      </dsp:nvSpPr>
      <dsp:spPr>
        <a:xfrm>
          <a:off x="1357423" y="140109"/>
          <a:ext cx="1209325" cy="1209325"/>
        </a:xfrm>
        <a:prstGeom prst="ellipse">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US" sz="1400" b="0" i="0" kern="1200" baseline="0"/>
            <a:t>Assess</a:t>
          </a:r>
          <a:endParaRPr lang="en-US" sz="1400" kern="1200"/>
        </a:p>
        <a:p>
          <a:pPr marL="57150" lvl="1" indent="-57150" algn="l" defTabSz="488950">
            <a:lnSpc>
              <a:spcPct val="90000"/>
            </a:lnSpc>
            <a:spcBef>
              <a:spcPct val="0"/>
            </a:spcBef>
            <a:spcAft>
              <a:spcPct val="15000"/>
            </a:spcAft>
            <a:buChar char="•"/>
          </a:pPr>
          <a:r>
            <a:rPr lang="en-US" sz="1100" kern="1200"/>
            <a:t>Dashboard</a:t>
          </a:r>
        </a:p>
      </dsp:txBody>
      <dsp:txXfrm>
        <a:off x="1534525" y="317211"/>
        <a:ext cx="855121" cy="855121"/>
      </dsp:txXfrm>
    </dsp:sp>
    <dsp:sp modelId="{968D1079-D239-4C67-B131-F3F5A69CE20F}">
      <dsp:nvSpPr>
        <dsp:cNvPr id="0" name=""/>
        <dsp:cNvSpPr/>
      </dsp:nvSpPr>
      <dsp:spPr>
        <a:xfrm rot="21588342">
          <a:off x="3281105" y="533307"/>
          <a:ext cx="1720980" cy="408147"/>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281105" y="615144"/>
        <a:ext cx="1598536" cy="244889"/>
      </dsp:txXfrm>
    </dsp:sp>
    <dsp:sp modelId="{A05C66AE-F623-4926-869F-581551FF82B8}">
      <dsp:nvSpPr>
        <dsp:cNvPr id="0" name=""/>
        <dsp:cNvSpPr/>
      </dsp:nvSpPr>
      <dsp:spPr>
        <a:xfrm>
          <a:off x="5813855" y="124997"/>
          <a:ext cx="1209325" cy="1209325"/>
        </a:xfrm>
        <a:prstGeom prst="ellipse">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US" sz="1400" kern="1200" baseline="0"/>
            <a:t>Prioritize</a:t>
          </a:r>
          <a:endParaRPr lang="en-US" sz="1400" kern="1200"/>
        </a:p>
        <a:p>
          <a:pPr marL="57150" lvl="1" indent="-57150" algn="l" defTabSz="488950">
            <a:lnSpc>
              <a:spcPct val="90000"/>
            </a:lnSpc>
            <a:spcBef>
              <a:spcPct val="0"/>
            </a:spcBef>
            <a:spcAft>
              <a:spcPct val="15000"/>
            </a:spcAft>
            <a:buChar char="•"/>
          </a:pPr>
          <a:r>
            <a:rPr lang="en-US" sz="1100" kern="1200"/>
            <a:t>Top couple</a:t>
          </a:r>
        </a:p>
      </dsp:txBody>
      <dsp:txXfrm>
        <a:off x="5990957" y="302099"/>
        <a:ext cx="855121" cy="855121"/>
      </dsp:txXfrm>
    </dsp:sp>
    <dsp:sp modelId="{A98B444E-5E04-49AC-8B5C-8A81FB0C393B}">
      <dsp:nvSpPr>
        <dsp:cNvPr id="0" name=""/>
        <dsp:cNvSpPr/>
      </dsp:nvSpPr>
      <dsp:spPr>
        <a:xfrm rot="9325986">
          <a:off x="5041837" y="1013076"/>
          <a:ext cx="620566" cy="408147"/>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5158739" y="1069252"/>
        <a:ext cx="498122" cy="244889"/>
      </dsp:txXfrm>
    </dsp:sp>
    <dsp:sp modelId="{C5B2229C-3FCE-4586-99BE-3939D59A5C1E}">
      <dsp:nvSpPr>
        <dsp:cNvPr id="0" name=""/>
        <dsp:cNvSpPr/>
      </dsp:nvSpPr>
      <dsp:spPr>
        <a:xfrm>
          <a:off x="3649113" y="1114580"/>
          <a:ext cx="1209325" cy="1209325"/>
        </a:xfrm>
        <a:prstGeom prst="ellipse">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n-US" sz="1400" kern="1200" baseline="0"/>
            <a:t>Improve</a:t>
          </a:r>
          <a:endParaRPr lang="en-US" sz="1400" kern="1200"/>
        </a:p>
        <a:p>
          <a:pPr marL="57150" lvl="1" indent="-57150" algn="l" defTabSz="488950">
            <a:lnSpc>
              <a:spcPct val="90000"/>
            </a:lnSpc>
            <a:spcBef>
              <a:spcPct val="0"/>
            </a:spcBef>
            <a:spcAft>
              <a:spcPct val="15000"/>
            </a:spcAft>
            <a:buChar char="•"/>
          </a:pPr>
          <a:r>
            <a:rPr lang="en-US" sz="1100" kern="1200" baseline="0"/>
            <a:t>In house</a:t>
          </a:r>
          <a:endParaRPr lang="en-US" sz="1100" kern="1200"/>
        </a:p>
        <a:p>
          <a:pPr marL="57150" lvl="1" indent="-57150" algn="l" defTabSz="488950">
            <a:lnSpc>
              <a:spcPct val="90000"/>
            </a:lnSpc>
            <a:spcBef>
              <a:spcPct val="0"/>
            </a:spcBef>
            <a:spcAft>
              <a:spcPct val="15000"/>
            </a:spcAft>
            <a:buChar char="•"/>
          </a:pPr>
          <a:r>
            <a:rPr lang="en-US" sz="1100" kern="1200"/>
            <a:t>Partner</a:t>
          </a:r>
        </a:p>
      </dsp:txBody>
      <dsp:txXfrm>
        <a:off x="3826215" y="1291682"/>
        <a:ext cx="855121" cy="855121"/>
      </dsp:txXfrm>
    </dsp:sp>
    <dsp:sp modelId="{B8DA10FE-B57D-44DF-9E9D-A58573D2F5A6}">
      <dsp:nvSpPr>
        <dsp:cNvPr id="0" name=""/>
        <dsp:cNvSpPr/>
      </dsp:nvSpPr>
      <dsp:spPr>
        <a:xfrm rot="12182169">
          <a:off x="2786163" y="1035452"/>
          <a:ext cx="678899" cy="408147"/>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903725" y="1141038"/>
        <a:ext cx="556455" cy="2448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F6CE8-7E27-4844-8B03-7306BF4A16F5}">
      <dsp:nvSpPr>
        <dsp:cNvPr id="0" name=""/>
        <dsp:cNvSpPr/>
      </dsp:nvSpPr>
      <dsp:spPr>
        <a:xfrm>
          <a:off x="0"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Business</a:t>
          </a:r>
          <a:endParaRPr lang="en-US" sz="1800" kern="1200"/>
        </a:p>
        <a:p>
          <a:pPr marL="114300" lvl="1" indent="-114300" algn="l" defTabSz="622300">
            <a:lnSpc>
              <a:spcPct val="90000"/>
            </a:lnSpc>
            <a:spcBef>
              <a:spcPct val="0"/>
            </a:spcBef>
            <a:spcAft>
              <a:spcPct val="15000"/>
            </a:spcAft>
            <a:buChar char="•"/>
          </a:pPr>
          <a:r>
            <a:rPr lang="en-US" sz="1400" kern="1200" baseline="0"/>
            <a:t>Opportunities for moving to the cloud</a:t>
          </a:r>
          <a:endParaRPr lang="en-US" sz="1400" kern="1200"/>
        </a:p>
        <a:p>
          <a:pPr marL="114300" lvl="1" indent="-114300" algn="l" defTabSz="622300">
            <a:lnSpc>
              <a:spcPct val="90000"/>
            </a:lnSpc>
            <a:spcBef>
              <a:spcPct val="0"/>
            </a:spcBef>
            <a:spcAft>
              <a:spcPct val="15000"/>
            </a:spcAft>
            <a:buChar char="•"/>
          </a:pPr>
          <a:r>
            <a:rPr lang="en-US" sz="1400" kern="1200"/>
            <a:t>People strategy</a:t>
          </a:r>
        </a:p>
        <a:p>
          <a:pPr marL="114300" lvl="1" indent="-114300" algn="l" defTabSz="622300">
            <a:lnSpc>
              <a:spcPct val="90000"/>
            </a:lnSpc>
            <a:spcBef>
              <a:spcPct val="0"/>
            </a:spcBef>
            <a:spcAft>
              <a:spcPct val="15000"/>
            </a:spcAft>
            <a:buChar char="•"/>
          </a:pPr>
          <a:r>
            <a:rPr lang="en-US" sz="1400" kern="1200"/>
            <a:t>Governance, Risk and Compliance</a:t>
          </a:r>
        </a:p>
      </dsp:txBody>
      <dsp:txXfrm>
        <a:off x="0" y="1633099"/>
        <a:ext cx="2336272" cy="1633099"/>
      </dsp:txXfrm>
    </dsp:sp>
    <dsp:sp modelId="{190BFE8D-2176-4DB6-AEBE-CBF363B80702}">
      <dsp:nvSpPr>
        <dsp:cNvPr id="0" name=""/>
        <dsp:cNvSpPr/>
      </dsp:nvSpPr>
      <dsp:spPr>
        <a:xfrm>
          <a:off x="488358"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A68A07-83A7-4DDD-8233-D9737F6E5269}">
      <dsp:nvSpPr>
        <dsp:cNvPr id="0" name=""/>
        <dsp:cNvSpPr/>
      </dsp:nvSpPr>
      <dsp:spPr>
        <a:xfrm>
          <a:off x="2406360"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Security</a:t>
          </a:r>
          <a:endParaRPr lang="en-US" sz="1800" kern="1200"/>
        </a:p>
        <a:p>
          <a:pPr marL="114300" lvl="1" indent="-114300" algn="l" defTabSz="622300">
            <a:lnSpc>
              <a:spcPct val="90000"/>
            </a:lnSpc>
            <a:spcBef>
              <a:spcPct val="0"/>
            </a:spcBef>
            <a:spcAft>
              <a:spcPct val="15000"/>
            </a:spcAft>
            <a:buChar char="•"/>
          </a:pPr>
          <a:r>
            <a:rPr lang="en-US" sz="1400" kern="1200" baseline="0"/>
            <a:t>Security Hygiene</a:t>
          </a:r>
          <a:endParaRPr lang="en-US" sz="1400" kern="1200"/>
        </a:p>
        <a:p>
          <a:pPr marL="114300" lvl="1" indent="-114300" algn="l" defTabSz="622300">
            <a:lnSpc>
              <a:spcPct val="90000"/>
            </a:lnSpc>
            <a:spcBef>
              <a:spcPct val="0"/>
            </a:spcBef>
            <a:spcAft>
              <a:spcPct val="15000"/>
            </a:spcAft>
            <a:buChar char="•"/>
          </a:pPr>
          <a:r>
            <a:rPr lang="en-US" sz="1400" kern="1200" baseline="0"/>
            <a:t>Identity and access control</a:t>
          </a:r>
          <a:endParaRPr lang="en-US" sz="1400" kern="1200"/>
        </a:p>
        <a:p>
          <a:pPr marL="114300" lvl="1" indent="-114300" algn="l" defTabSz="622300">
            <a:lnSpc>
              <a:spcPct val="90000"/>
            </a:lnSpc>
            <a:spcBef>
              <a:spcPct val="0"/>
            </a:spcBef>
            <a:spcAft>
              <a:spcPct val="15000"/>
            </a:spcAft>
            <a:buChar char="•"/>
          </a:pPr>
          <a:r>
            <a:rPr lang="en-US" sz="1400" kern="1200" baseline="0"/>
            <a:t>Network strategy</a:t>
          </a:r>
          <a:endParaRPr lang="en-US" sz="1400" kern="1200"/>
        </a:p>
      </dsp:txBody>
      <dsp:txXfrm>
        <a:off x="2406360" y="1633099"/>
        <a:ext cx="2336272" cy="1633099"/>
      </dsp:txXfrm>
    </dsp:sp>
    <dsp:sp modelId="{16519C5E-1A5A-4C85-8C3A-4FE500E994D2}">
      <dsp:nvSpPr>
        <dsp:cNvPr id="0" name=""/>
        <dsp:cNvSpPr/>
      </dsp:nvSpPr>
      <dsp:spPr>
        <a:xfrm>
          <a:off x="2894719"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749ED79-687C-4B37-B0A0-1103964CE2FF}">
      <dsp:nvSpPr>
        <dsp:cNvPr id="0" name=""/>
        <dsp:cNvSpPr/>
      </dsp:nvSpPr>
      <dsp:spPr>
        <a:xfrm>
          <a:off x="4812720"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Resiliency</a:t>
          </a:r>
          <a:endParaRPr lang="en-US" sz="1800" kern="1200"/>
        </a:p>
        <a:p>
          <a:pPr marL="114300" lvl="1" indent="-114300" algn="l" defTabSz="622300">
            <a:lnSpc>
              <a:spcPct val="90000"/>
            </a:lnSpc>
            <a:spcBef>
              <a:spcPct val="0"/>
            </a:spcBef>
            <a:spcAft>
              <a:spcPct val="15000"/>
            </a:spcAft>
            <a:buChar char="•"/>
          </a:pPr>
          <a:r>
            <a:rPr lang="en-US" sz="1400" kern="1200" baseline="0"/>
            <a:t>Application architecture</a:t>
          </a:r>
          <a:endParaRPr lang="en-US" sz="1400" kern="1200"/>
        </a:p>
        <a:p>
          <a:pPr marL="114300" lvl="1" indent="-114300" algn="l" defTabSz="622300">
            <a:lnSpc>
              <a:spcPct val="90000"/>
            </a:lnSpc>
            <a:spcBef>
              <a:spcPct val="0"/>
            </a:spcBef>
            <a:spcAft>
              <a:spcPct val="15000"/>
            </a:spcAft>
            <a:buChar char="•"/>
          </a:pPr>
          <a:r>
            <a:rPr lang="en-US" sz="1400" kern="1200"/>
            <a:t>Cloud design patterns</a:t>
          </a:r>
        </a:p>
        <a:p>
          <a:pPr marL="114300" lvl="1" indent="-114300" algn="l" defTabSz="622300">
            <a:lnSpc>
              <a:spcPct val="90000"/>
            </a:lnSpc>
            <a:spcBef>
              <a:spcPct val="0"/>
            </a:spcBef>
            <a:spcAft>
              <a:spcPct val="15000"/>
            </a:spcAft>
            <a:buChar char="•"/>
          </a:pPr>
          <a:r>
            <a:rPr lang="en-US" sz="1400" kern="1200"/>
            <a:t>Azure services</a:t>
          </a:r>
        </a:p>
      </dsp:txBody>
      <dsp:txXfrm>
        <a:off x="4812720" y="1633099"/>
        <a:ext cx="2336272" cy="1633099"/>
      </dsp:txXfrm>
    </dsp:sp>
    <dsp:sp modelId="{6541C9DC-F759-4B66-8EF7-735CBFC4563A}">
      <dsp:nvSpPr>
        <dsp:cNvPr id="0" name=""/>
        <dsp:cNvSpPr/>
      </dsp:nvSpPr>
      <dsp:spPr>
        <a:xfrm>
          <a:off x="5301079"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570BD6-415A-4DF1-8FAA-B5C9F224D024}">
      <dsp:nvSpPr>
        <dsp:cNvPr id="0" name=""/>
        <dsp:cNvSpPr/>
      </dsp:nvSpPr>
      <dsp:spPr>
        <a:xfrm>
          <a:off x="7219081"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Operations</a:t>
          </a:r>
          <a:endParaRPr lang="en-US" sz="1800" kern="1200"/>
        </a:p>
        <a:p>
          <a:pPr marL="114300" lvl="1" indent="-114300" algn="l" defTabSz="622300">
            <a:lnSpc>
              <a:spcPct val="90000"/>
            </a:lnSpc>
            <a:spcBef>
              <a:spcPct val="0"/>
            </a:spcBef>
            <a:spcAft>
              <a:spcPct val="15000"/>
            </a:spcAft>
            <a:buChar char="•"/>
          </a:pPr>
          <a:r>
            <a:rPr lang="en-US" sz="1400" kern="1200" baseline="0"/>
            <a:t>Organizing resources</a:t>
          </a:r>
          <a:endParaRPr lang="en-US" sz="1400" kern="1200"/>
        </a:p>
        <a:p>
          <a:pPr marL="114300" lvl="1" indent="-114300" algn="l" defTabSz="622300">
            <a:lnSpc>
              <a:spcPct val="90000"/>
            </a:lnSpc>
            <a:spcBef>
              <a:spcPct val="0"/>
            </a:spcBef>
            <a:spcAft>
              <a:spcPct val="15000"/>
            </a:spcAft>
            <a:buChar char="•"/>
          </a:pPr>
          <a:r>
            <a:rPr lang="en-US" sz="1400" kern="1200"/>
            <a:t>Cost management</a:t>
          </a:r>
        </a:p>
        <a:p>
          <a:pPr marL="114300" lvl="1" indent="-114300" algn="l" defTabSz="622300">
            <a:lnSpc>
              <a:spcPct val="90000"/>
            </a:lnSpc>
            <a:spcBef>
              <a:spcPct val="0"/>
            </a:spcBef>
            <a:spcAft>
              <a:spcPct val="15000"/>
            </a:spcAft>
            <a:buChar char="•"/>
          </a:pPr>
          <a:r>
            <a:rPr lang="en-US" sz="1400" kern="1200"/>
            <a:t>Monitoring and management strategy</a:t>
          </a:r>
        </a:p>
      </dsp:txBody>
      <dsp:txXfrm>
        <a:off x="7219081" y="1633099"/>
        <a:ext cx="2336272" cy="1633099"/>
      </dsp:txXfrm>
    </dsp:sp>
    <dsp:sp modelId="{52661A4B-2A3C-451E-8C2D-C6C9FE8F8443}">
      <dsp:nvSpPr>
        <dsp:cNvPr id="0" name=""/>
        <dsp:cNvSpPr/>
      </dsp:nvSpPr>
      <dsp:spPr>
        <a:xfrm>
          <a:off x="7707439"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D75262-6522-4F58-95A0-A8FC996B233B}">
      <dsp:nvSpPr>
        <dsp:cNvPr id="0" name=""/>
        <dsp:cNvSpPr/>
      </dsp:nvSpPr>
      <dsp:spPr>
        <a:xfrm>
          <a:off x="9625441" y="0"/>
          <a:ext cx="2336272" cy="4082748"/>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kern="1200" baseline="0"/>
            <a:t>Automation</a:t>
          </a:r>
          <a:endParaRPr lang="en-US" sz="1800" kern="1200"/>
        </a:p>
        <a:p>
          <a:pPr marL="114300" lvl="1" indent="-114300" algn="l" defTabSz="622300">
            <a:lnSpc>
              <a:spcPct val="90000"/>
            </a:lnSpc>
            <a:spcBef>
              <a:spcPct val="0"/>
            </a:spcBef>
            <a:spcAft>
              <a:spcPct val="15000"/>
            </a:spcAft>
            <a:buChar char="•"/>
          </a:pPr>
          <a:r>
            <a:rPr lang="en-US" sz="1400" kern="1200" baseline="0"/>
            <a:t>Automation capabilities</a:t>
          </a:r>
          <a:endParaRPr lang="en-US" sz="1400" kern="1200"/>
        </a:p>
        <a:p>
          <a:pPr marL="114300" lvl="1" indent="-114300" algn="l" defTabSz="622300">
            <a:lnSpc>
              <a:spcPct val="90000"/>
            </a:lnSpc>
            <a:spcBef>
              <a:spcPct val="0"/>
            </a:spcBef>
            <a:spcAft>
              <a:spcPct val="15000"/>
            </a:spcAft>
            <a:buChar char="•"/>
          </a:pPr>
          <a:r>
            <a:rPr lang="en-US" sz="1400" kern="1200"/>
            <a:t>Automation opportunities</a:t>
          </a:r>
        </a:p>
      </dsp:txBody>
      <dsp:txXfrm>
        <a:off x="9625441" y="1633099"/>
        <a:ext cx="2336272" cy="1633099"/>
      </dsp:txXfrm>
    </dsp:sp>
    <dsp:sp modelId="{F5D911DB-7184-4533-8173-DEB9C1B1A5E6}">
      <dsp:nvSpPr>
        <dsp:cNvPr id="0" name=""/>
        <dsp:cNvSpPr/>
      </dsp:nvSpPr>
      <dsp:spPr>
        <a:xfrm>
          <a:off x="10113800" y="244964"/>
          <a:ext cx="1359555" cy="1359555"/>
        </a:xfrm>
        <a:prstGeom prst="ellipse">
          <a:avLst/>
        </a:prstGeom>
        <a:solidFill>
          <a:schemeClr val="bg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6B0DDC-9883-4B75-B08A-FA9B4F3B6B2D}">
      <dsp:nvSpPr>
        <dsp:cNvPr id="0" name=""/>
        <dsp:cNvSpPr/>
      </dsp:nvSpPr>
      <dsp:spPr>
        <a:xfrm>
          <a:off x="403636" y="3429002"/>
          <a:ext cx="11004776" cy="612412"/>
        </a:xfrm>
        <a:prstGeom prst="leftRightArrow">
          <a:avLst/>
        </a:prstGeom>
        <a:solidFill>
          <a:schemeClr val="tx2"/>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4/3/2019 5:06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4/3/2019 5:06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 5:06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0747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8891BDF-1689-4797-9CE0-509F56E95BEE}" type="datetime8">
              <a:rPr lang="en-US" smtClean="0"/>
              <a:t>4/3/2019 5:06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669343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 5:06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2813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449085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295578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 5:06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6743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CA2A73-BDD3-4E89-8447-6D70B8A33E42}" type="slidenum">
              <a:rPr kumimoji="0" lang="nl-NL"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NL"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0119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 5:06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2134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 5:06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5163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 5:06 PM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0427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 5:06 PM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937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8715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37553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107441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defTabSz="914049">
              <a:lnSpc>
                <a:spcPct val="100000"/>
              </a:lnSpc>
              <a:spcBef>
                <a:spcPts val="1000"/>
              </a:spcBef>
              <a:buFont typeface="Arial" panose="020B0604020202020204" pitchFamily="34" charset="0"/>
              <a:buChar char="•"/>
            </a:pPr>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473571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4/3/2019 5:06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6675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p:spPr>
      </p:sp>
      <p:sp>
        <p:nvSpPr>
          <p:cNvPr id="3" name="Notes Placeholder 2"/>
          <p:cNvSpPr>
            <a:spLocks noGrp="1"/>
          </p:cNvSpPr>
          <p:nvPr>
            <p:ph type="body" idx="1"/>
          </p:nvPr>
        </p:nvSpPr>
        <p:spPr>
          <a:xfrm>
            <a:off x="352004" y="2771775"/>
            <a:ext cx="6153992" cy="3600450"/>
          </a:xfrm>
        </p:spPr>
        <p:txBody>
          <a:bodyPr vert="horz" lIns="91440" tIns="45720" rIns="91440" bIns="45720" rtlCol="0"/>
          <a:lstStyle/>
          <a:p>
            <a:pPr>
              <a:spcBef>
                <a:spcPts val="600"/>
              </a:spcBef>
            </a:pPr>
            <a:endParaRPr lang="en-US"/>
          </a:p>
        </p:txBody>
      </p:sp>
      <p:sp>
        <p:nvSpPr>
          <p:cNvPr id="4" name="Slide Number Placeholder 6">
            <a:extLst>
              <a:ext uri="{FF2B5EF4-FFF2-40B4-BE49-F238E27FC236}">
                <a16:creationId xmlns:a16="http://schemas.microsoft.com/office/drawing/2014/main" id="{F7FF6919-85E9-431F-AA25-9A39C5D09D0D}"/>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05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Rectangle 5">
            <a:extLst>
              <a:ext uri="{FF2B5EF4-FFF2-40B4-BE49-F238E27FC236}">
                <a16:creationId xmlns:a16="http://schemas.microsoft.com/office/drawing/2014/main" id="{B189BE42-AD6F-40FC-8E63-F028DB129152}"/>
              </a:ext>
            </a:extLst>
          </p:cNvPr>
          <p:cNvSpPr/>
          <p:nvPr/>
        </p:nvSpPr>
        <p:spPr>
          <a:xfrm>
            <a:off x="4446396" y="836974"/>
            <a:ext cx="2148613" cy="400110"/>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t>
            </a:r>
            <a:r>
              <a:rPr kumimoji="0" lang="en-US" sz="20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keypoint</a:t>
            </a: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t>
            </a:r>
          </a:p>
        </p:txBody>
      </p:sp>
    </p:spTree>
    <p:extLst>
      <p:ext uri="{BB962C8B-B14F-4D97-AF65-F5344CB8AC3E}">
        <p14:creationId xmlns:p14="http://schemas.microsoft.com/office/powerpoint/2010/main" val="3884225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FD7B5C-EE3C-4F91-A5C8-5DF5C8C381B0}" type="slidenum">
              <a:rPr lang="en-US" smtClean="0"/>
              <a:t>26</a:t>
            </a:fld>
            <a:endParaRPr lang="en-US"/>
          </a:p>
        </p:txBody>
      </p:sp>
    </p:spTree>
    <p:extLst>
      <p:ext uri="{BB962C8B-B14F-4D97-AF65-F5344CB8AC3E}">
        <p14:creationId xmlns:p14="http://schemas.microsoft.com/office/powerpoint/2010/main" val="3772679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2FDBE6-8B52-41CA-8D0A-0F8C2668D33E}" type="slidenum">
              <a:rPr lang="en-US" smtClean="0"/>
              <a:t>27</a:t>
            </a:fld>
            <a:endParaRPr lang="en-US"/>
          </a:p>
        </p:txBody>
      </p:sp>
    </p:spTree>
    <p:extLst>
      <p:ext uri="{BB962C8B-B14F-4D97-AF65-F5344CB8AC3E}">
        <p14:creationId xmlns:p14="http://schemas.microsoft.com/office/powerpoint/2010/main" val="6671964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3CE716-2384-4FFE-8165-CF91EE27F82A}" type="datetime8">
              <a:rPr kumimoji="0" lang="en-US" alt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 5:06 PM</a:t>
            </a:fld>
            <a:endParaRPr kumimoji="0" lang="en-US" alt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64C946-0956-445F-8EF4-C127FA20437F}" type="slidenum">
              <a:rPr kumimoji="0" lang="en-US" alt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3419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4/3/2019 5:06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14399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647516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72595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7459004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869607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7158691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FD7B5C-EE3C-4F91-A5C8-5DF5C8C381B0}" type="slidenum">
              <a:rPr lang="en-US" smtClean="0"/>
              <a:t>37</a:t>
            </a:fld>
            <a:endParaRPr lang="en-US"/>
          </a:p>
        </p:txBody>
      </p:sp>
    </p:spTree>
    <p:extLst>
      <p:ext uri="{BB962C8B-B14F-4D97-AF65-F5344CB8AC3E}">
        <p14:creationId xmlns:p14="http://schemas.microsoft.com/office/powerpoint/2010/main" val="3899485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4/3/2019 5:06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774708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FD7B5C-EE3C-4F91-A5C8-5DF5C8C381B0}" type="slidenum">
              <a:rPr lang="en-US" smtClean="0"/>
              <a:t>40</a:t>
            </a:fld>
            <a:endParaRPr lang="en-US"/>
          </a:p>
        </p:txBody>
      </p:sp>
    </p:spTree>
    <p:extLst>
      <p:ext uri="{BB962C8B-B14F-4D97-AF65-F5344CB8AC3E}">
        <p14:creationId xmlns:p14="http://schemas.microsoft.com/office/powerpoint/2010/main" val="849906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2FDBE6-8B52-41CA-8D0A-0F8C2668D33E}" type="slidenum">
              <a:rPr lang="en-US" smtClean="0"/>
              <a:t>41</a:t>
            </a:fld>
            <a:endParaRPr lang="en-US"/>
          </a:p>
        </p:txBody>
      </p:sp>
    </p:spTree>
    <p:extLst>
      <p:ext uri="{BB962C8B-B14F-4D97-AF65-F5344CB8AC3E}">
        <p14:creationId xmlns:p14="http://schemas.microsoft.com/office/powerpoint/2010/main" val="39366120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12FDBE6-8B52-41CA-8D0A-0F8C2668D33E}" type="slidenum">
              <a:rPr lang="en-US" smtClean="0"/>
              <a:t>42</a:t>
            </a:fld>
            <a:endParaRPr lang="en-US"/>
          </a:p>
        </p:txBody>
      </p:sp>
    </p:spTree>
    <p:extLst>
      <p:ext uri="{BB962C8B-B14F-4D97-AF65-F5344CB8AC3E}">
        <p14:creationId xmlns:p14="http://schemas.microsoft.com/office/powerpoint/2010/main" val="39538830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 5:06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1669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 5:06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691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4541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4/3/2019 5:06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7294429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E9C3EC6-9078-43F5-9DED-ACA7AA5825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38146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552157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20711449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4/3/2019 5:06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7193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 5:06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7233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22667450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557897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180198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307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8013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5104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6776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8303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9.jp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Master" Target="../slideMasters/slideMaster7.xml"/><Relationship Id="rId4" Type="http://schemas.openxmlformats.org/officeDocument/2006/relationships/image" Target="../media/image28.svg"/></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2.jpe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8.emf"/><Relationship Id="rId1" Type="http://schemas.openxmlformats.org/officeDocument/2006/relationships/slideMaster" Target="../slideMasters/slideMaster10.xml"/><Relationship Id="rId4" Type="http://schemas.openxmlformats.org/officeDocument/2006/relationships/image" Target="../media/image35.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6.jpg"/><Relationship Id="rId1" Type="http://schemas.openxmlformats.org/officeDocument/2006/relationships/slideMaster" Target="../slideMasters/slideMaster10.xml"/><Relationship Id="rId4" Type="http://schemas.openxmlformats.org/officeDocument/2006/relationships/image" Target="../media/image3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Master" Target="../slideMasters/slideMaster11.xml"/><Relationship Id="rId5" Type="http://schemas.openxmlformats.org/officeDocument/2006/relationships/image" Target="../media/image41.png"/><Relationship Id="rId4" Type="http://schemas.microsoft.com/office/2007/relationships/hdphoto" Target="../media/hdphoto3.wdp"/></Relationships>
</file>

<file path=ppt/slideLayouts/_rels/slideLayout2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0.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0.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8.emf"/><Relationship Id="rId1" Type="http://schemas.openxmlformats.org/officeDocument/2006/relationships/slideMaster" Target="../slideMasters/slideMaster13.xml"/><Relationship Id="rId4" Type="http://schemas.openxmlformats.org/officeDocument/2006/relationships/image" Target="../media/image55.emf"/></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26.emf"/><Relationship Id="rId1" Type="http://schemas.openxmlformats.org/officeDocument/2006/relationships/slideMaster" Target="../slideMasters/slideMaster13.xml"/><Relationship Id="rId4" Type="http://schemas.openxmlformats.org/officeDocument/2006/relationships/image" Target="../media/image57.png"/></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8.emf"/><Relationship Id="rId4" Type="http://schemas.openxmlformats.org/officeDocument/2006/relationships/oleObject" Target="../embeddings/oleObject1.bin"/></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Master" Target="../slideMasters/slideMaster15.xml"/><Relationship Id="rId4" Type="http://schemas.openxmlformats.org/officeDocument/2006/relationships/image" Target="../media/image28.svg"/></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18.emf"/><Relationship Id="rId1" Type="http://schemas.openxmlformats.org/officeDocument/2006/relationships/slideMaster" Target="../slideMasters/slideMaster16.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26.emf"/><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7.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62.emf"/><Relationship Id="rId4" Type="http://schemas.openxmlformats.org/officeDocument/2006/relationships/oleObject" Target="../embeddings/oleObject3.bin"/></Relationships>
</file>

<file path=ppt/slideLayouts/_rels/slideLayout409.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62.emf"/><Relationship Id="rId4" Type="http://schemas.openxmlformats.org/officeDocument/2006/relationships/oleObject" Target="../embeddings/oleObject4.bin"/></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18.xml"/><Relationship Id="rId5" Type="http://schemas.openxmlformats.org/officeDocument/2006/relationships/image" Target="../media/image67.jpeg"/><Relationship Id="rId4" Type="http://schemas.openxmlformats.org/officeDocument/2006/relationships/image" Target="../media/image66.jpeg"/></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2.emf"/><Relationship Id="rId4"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83837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8993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43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38539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87405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450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23777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932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560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7206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8" name="Picture 7">
            <a:extLst>
              <a:ext uri="{FF2B5EF4-FFF2-40B4-BE49-F238E27FC236}">
                <a16:creationId xmlns:a16="http://schemas.microsoft.com/office/drawing/2014/main" id="{30F88B75-04AF-43D4-9441-5B2209611F0F}"/>
              </a:ext>
            </a:extLst>
          </p:cNvPr>
          <p:cNvPicPr>
            <a:picLocks noChangeAspect="1"/>
          </p:cNvPicPr>
          <p:nvPr userDrawn="1"/>
        </p:nvPicPr>
        <p:blipFill>
          <a:blip r:embed="rId2"/>
          <a:stretch>
            <a:fillRect/>
          </a:stretch>
        </p:blipFill>
        <p:spPr>
          <a:xfrm>
            <a:off x="0" y="0"/>
            <a:ext cx="4927953" cy="6994525"/>
          </a:xfrm>
          <a:prstGeom prst="rect">
            <a:avLst/>
          </a:prstGeom>
        </p:spPr>
      </p:pic>
    </p:spTree>
    <p:extLst>
      <p:ext uri="{BB962C8B-B14F-4D97-AF65-F5344CB8AC3E}">
        <p14:creationId xmlns:p14="http://schemas.microsoft.com/office/powerpoint/2010/main" val="423311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918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180747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0680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2" y="632783"/>
            <a:ext cx="11533187" cy="411162"/>
          </a:xfrm>
        </p:spPr>
        <p:txBody>
          <a:bodyPr wrap="square" lIns="0" tIns="0" rIns="0" bIns="0">
            <a:spAutoFit/>
          </a:bodyPr>
          <a:lstStyle>
            <a:lvl1pPr>
              <a:lnSpc>
                <a:spcPts val="3136"/>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46594486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421344622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714984381"/>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830556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926696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55768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32540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72200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26682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52091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872471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94585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17076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3371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21540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757176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27099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71716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95885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a:t>Author’s Name</a:t>
            </a:r>
          </a:p>
          <a:p>
            <a:pPr lvl="0"/>
            <a:r>
              <a:rPr lang="en-US"/>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64574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44146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01072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52620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31193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5814581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92378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E9074-0260-4916-A1F2-D850F5A327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139399-75FE-4037-B9E8-C110F70BED0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EABDD7-D0F9-4A7E-8B8E-34C024CDCE7A}"/>
              </a:ext>
            </a:extLst>
          </p:cNvPr>
          <p:cNvSpPr>
            <a:spLocks noGrp="1"/>
          </p:cNvSpPr>
          <p:nvPr>
            <p:ph type="dt" sz="half" idx="10"/>
          </p:nvPr>
        </p:nvSpPr>
        <p:spPr/>
        <p:txBody>
          <a:bodyPr/>
          <a:lstStyle/>
          <a:p>
            <a:fld id="{421C039F-5249-4EB4-85BD-8FB358852C59}" type="datetimeFigureOut">
              <a:rPr lang="en-US" smtClean="0"/>
              <a:t>4/3/2019</a:t>
            </a:fld>
            <a:endParaRPr lang="en-US"/>
          </a:p>
        </p:txBody>
      </p:sp>
      <p:sp>
        <p:nvSpPr>
          <p:cNvPr id="5" name="Footer Placeholder 4">
            <a:extLst>
              <a:ext uri="{FF2B5EF4-FFF2-40B4-BE49-F238E27FC236}">
                <a16:creationId xmlns:a16="http://schemas.microsoft.com/office/drawing/2014/main" id="{21C976B7-D3A8-48CF-843A-E35B7258F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4D2CE9-5479-4C17-8A03-06A7809BB06B}"/>
              </a:ext>
            </a:extLst>
          </p:cNvPr>
          <p:cNvSpPr>
            <a:spLocks noGrp="1"/>
          </p:cNvSpPr>
          <p:nvPr>
            <p:ph type="sldNum" sz="quarter" idx="12"/>
          </p:nvPr>
        </p:nvSpPr>
        <p:spPr/>
        <p:txBody>
          <a:bodyPr/>
          <a:lstStyle/>
          <a:p>
            <a:fld id="{C471A1BE-564B-4C2F-A273-5302EBFA4528}" type="slidenum">
              <a:rPr lang="en-US" smtClean="0"/>
              <a:t>‹#›</a:t>
            </a:fld>
            <a:endParaRPr lang="en-US"/>
          </a:p>
        </p:txBody>
      </p:sp>
    </p:spTree>
    <p:extLst>
      <p:ext uri="{BB962C8B-B14F-4D97-AF65-F5344CB8AC3E}">
        <p14:creationId xmlns:p14="http://schemas.microsoft.com/office/powerpoint/2010/main" val="360034043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12875926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48499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173163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655216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52157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329146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13587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196042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981781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3965783855"/>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26733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6431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86767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80061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742744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354747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183658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1196376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0" y="2"/>
            <a:ext cx="12434704" cy="6994521"/>
          </a:xfrm>
          <a:prstGeom prst="rect">
            <a:avLst/>
          </a:prstGeom>
        </p:spPr>
      </p:pic>
      <p:sp>
        <p:nvSpPr>
          <p:cNvPr id="2" name="Rectangle 1"/>
          <p:cNvSpPr/>
          <p:nvPr/>
        </p:nvSpPr>
        <p:spPr bwMode="auto">
          <a:xfrm>
            <a:off x="274638" y="2119164"/>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p:nvGrpSpPr>
        <p:grpSpPr bwMode="gray">
          <a:xfrm>
            <a:off x="457519" y="495482"/>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08320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p:nvGrpSpPr>
        <p:grpSpPr bwMode="gray">
          <a:xfrm>
            <a:off x="457519" y="6154122"/>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1975726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249804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201998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403216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0731542"/>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73212"/>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73212"/>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020821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7321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7321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93775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14474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055651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898074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98955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23829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36497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70092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3295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1187657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00150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803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7000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4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97679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126192429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37147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0" y="2"/>
            <a:ext cx="12434704" cy="6994521"/>
          </a:xfrm>
          <a:prstGeom prst="rect">
            <a:avLst/>
          </a:prstGeom>
        </p:spPr>
      </p:pic>
      <p:sp>
        <p:nvSpPr>
          <p:cNvPr id="2" name="Rectangle 1"/>
          <p:cNvSpPr/>
          <p:nvPr/>
        </p:nvSpPr>
        <p:spPr bwMode="auto">
          <a:xfrm>
            <a:off x="274638" y="2119164"/>
            <a:ext cx="6400800" cy="3664099"/>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p:nvGrpSpPr>
        <p:grpSpPr bwMode="gray">
          <a:xfrm>
            <a:off x="457519" y="495482"/>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8111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399"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p:nvGrpSpPr>
        <p:grpSpPr bwMode="gray">
          <a:xfrm>
            <a:off x="457519" y="6154122"/>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7360140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024164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4922666"/>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484914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84658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73212"/>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73212"/>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891905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20763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7321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7321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06435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713665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2042697"/>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6430407"/>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66774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21484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82403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05550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49649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394250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64007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8457DAD4-9BAE-4782-8615-6572178DFB63}"/>
              </a:ext>
            </a:extLst>
          </p:cNvPr>
          <p:cNvGrpSpPr/>
          <p:nvPr userDrawn="1"/>
        </p:nvGrpSpPr>
        <p:grpSpPr>
          <a:xfrm>
            <a:off x="7056437" y="1973262"/>
            <a:ext cx="4421403" cy="3099534"/>
            <a:chOff x="7056437" y="1973262"/>
            <a:chExt cx="4421403" cy="3099534"/>
          </a:xfrm>
        </p:grpSpPr>
        <p:sp>
          <p:nvSpPr>
            <p:cNvPr id="24" name="Freeform: Shape 23">
              <a:extLst>
                <a:ext uri="{FF2B5EF4-FFF2-40B4-BE49-F238E27FC236}">
                  <a16:creationId xmlns:a16="http://schemas.microsoft.com/office/drawing/2014/main" id="{336BC686-C816-4B7D-AE11-24C8A70132ED}"/>
                </a:ext>
              </a:extLst>
            </p:cNvPr>
            <p:cNvSpPr/>
            <p:nvPr/>
          </p:nvSpPr>
          <p:spPr bwMode="auto">
            <a:xfrm>
              <a:off x="7056437" y="1973262"/>
              <a:ext cx="4421403"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505A2F5D-BF39-4C69-A859-E986C1605AC5}"/>
                </a:ext>
              </a:extLst>
            </p:cNvPr>
            <p:cNvSpPr/>
            <p:nvPr/>
          </p:nvSpPr>
          <p:spPr bwMode="auto">
            <a:xfrm>
              <a:off x="8113047" y="4030664"/>
              <a:ext cx="2308181" cy="70790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building_1">
              <a:extLst>
                <a:ext uri="{FF2B5EF4-FFF2-40B4-BE49-F238E27FC236}">
                  <a16:creationId xmlns:a16="http://schemas.microsoft.com/office/drawing/2014/main" id="{EDF3A4D0-82FD-4583-A344-D04DBFF9BD14}"/>
                </a:ext>
              </a:extLst>
            </p:cNvPr>
            <p:cNvSpPr>
              <a:spLocks noChangeAspect="1" noEditPoints="1"/>
            </p:cNvSpPr>
            <p:nvPr/>
          </p:nvSpPr>
          <p:spPr bwMode="auto">
            <a:xfrm flipH="1">
              <a:off x="8395582" y="3351722"/>
              <a:ext cx="1714082" cy="1721074"/>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133538618"/>
      </p:ext>
    </p:extLst>
  </p:cSld>
  <p:clrMapOvr>
    <a:masterClrMapping/>
  </p:clrMapOvr>
  <p:transition>
    <p:fade/>
  </p:transition>
  <p:extLst>
    <p:ext uri="{DCECCB84-F9BA-43D5-87BE-67443E8EF086}">
      <p15:sldGuideLst xmlns:p15="http://schemas.microsoft.com/office/powerpoint/2012/main">
        <p15:guide id="1" pos="3917" userDrawn="1">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88085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28883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416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75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7552345"/>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210662124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22115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5207" y="1407086"/>
            <a:ext cx="5456503" cy="264662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sz="half" idx="12"/>
          </p:nvPr>
        </p:nvSpPr>
        <p:spPr>
          <a:xfrm>
            <a:off x="6514764" y="1407086"/>
            <a:ext cx="5456503" cy="264662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p:cNvSpPr>
            <a:spLocks noGrp="1"/>
          </p:cNvSpPr>
          <p:nvPr>
            <p:ph type="title" hasCustomPrompt="1"/>
          </p:nvPr>
        </p:nvSpPr>
        <p:spPr>
          <a:xfrm>
            <a:off x="465208" y="316573"/>
            <a:ext cx="11506059" cy="452417"/>
          </a:xfrm>
        </p:spPr>
        <p:txBody>
          <a:bodyPr/>
          <a:lstStyle/>
          <a:p>
            <a:r>
              <a:rPr lang="en-US"/>
              <a:t>Subject: Slide Title</a:t>
            </a:r>
          </a:p>
        </p:txBody>
      </p:sp>
      <p:sp>
        <p:nvSpPr>
          <p:cNvPr id="12" name="Subtitle 2"/>
          <p:cNvSpPr>
            <a:spLocks noGrp="1"/>
          </p:cNvSpPr>
          <p:nvPr>
            <p:ph type="subTitle" idx="13" hasCustomPrompt="1"/>
          </p:nvPr>
        </p:nvSpPr>
        <p:spPr>
          <a:xfrm>
            <a:off x="465209" y="897522"/>
            <a:ext cx="11506058" cy="431400"/>
          </a:xfrm>
        </p:spPr>
        <p:txBody>
          <a:bodyPr tIns="0"/>
          <a:lstStyle>
            <a:lvl1pPr marL="0" indent="0" algn="ctr">
              <a:buNone/>
              <a:defRPr sz="2448">
                <a:solidFill>
                  <a:schemeClr val="accent3"/>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A Subhead Would Help Explain Context and Topic</a:t>
            </a:r>
          </a:p>
        </p:txBody>
      </p:sp>
    </p:spTree>
    <p:extLst>
      <p:ext uri="{BB962C8B-B14F-4D97-AF65-F5344CB8AC3E}">
        <p14:creationId xmlns:p14="http://schemas.microsoft.com/office/powerpoint/2010/main" val="104898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200347" y="597450"/>
            <a:ext cx="7236127"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915" y="2368773"/>
            <a:ext cx="3072588" cy="1554947"/>
          </a:xfrm>
          <a:prstGeom prst="rect">
            <a:avLst/>
          </a:prstGeom>
        </p:spPr>
      </p:pic>
    </p:spTree>
    <p:extLst>
      <p:ext uri="{BB962C8B-B14F-4D97-AF65-F5344CB8AC3E}">
        <p14:creationId xmlns:p14="http://schemas.microsoft.com/office/powerpoint/2010/main" val="347106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956" y="0"/>
            <a:ext cx="6995518"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914" y="2368773"/>
            <a:ext cx="3072589" cy="1554947"/>
          </a:xfrm>
          <a:prstGeom prst="rect">
            <a:avLst/>
          </a:prstGeom>
        </p:spPr>
      </p:pic>
    </p:spTree>
    <p:extLst>
      <p:ext uri="{BB962C8B-B14F-4D97-AF65-F5344CB8AC3E}">
        <p14:creationId xmlns:p14="http://schemas.microsoft.com/office/powerpoint/2010/main" val="2731679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321635824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728521" y="6783715"/>
            <a:ext cx="2979433" cy="12804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816"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54255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728164" y="6852026"/>
            <a:ext cx="2979433" cy="12804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816"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6300355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E427938F-BDE5-4C13-BA0F-936FBBEE5D2B}"/>
              </a:ext>
            </a:extLst>
          </p:cNvPr>
          <p:cNvSpPr txBox="1"/>
          <p:nvPr userDrawn="1"/>
        </p:nvSpPr>
        <p:spPr bwMode="black">
          <a:xfrm>
            <a:off x="4728164" y="6852026"/>
            <a:ext cx="2979433" cy="12804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816"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2224322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7">
            <a:extLst>
              <a:ext uri="{FF2B5EF4-FFF2-40B4-BE49-F238E27FC236}">
                <a16:creationId xmlns:a16="http://schemas.microsoft.com/office/drawing/2014/main" id="{88396201-F7A7-45DD-A8E0-DB28913C0E37}"/>
              </a:ext>
            </a:extLst>
          </p:cNvPr>
          <p:cNvSpPr txBox="1"/>
          <p:nvPr userDrawn="1"/>
        </p:nvSpPr>
        <p:spPr bwMode="black">
          <a:xfrm>
            <a:off x="4728164" y="6852026"/>
            <a:ext cx="2979433" cy="12804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816"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400273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7">
            <a:extLst>
              <a:ext uri="{FF2B5EF4-FFF2-40B4-BE49-F238E27FC236}">
                <a16:creationId xmlns:a16="http://schemas.microsoft.com/office/drawing/2014/main" id="{08E83894-5041-4286-8BC5-485929960B6B}"/>
              </a:ext>
            </a:extLst>
          </p:cNvPr>
          <p:cNvSpPr txBox="1"/>
          <p:nvPr userDrawn="1"/>
        </p:nvSpPr>
        <p:spPr bwMode="black">
          <a:xfrm>
            <a:off x="4728164" y="6852026"/>
            <a:ext cx="2979433" cy="12804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816"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8682384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A8BEB2B5-8728-47EE-9DD9-56B8C5FD5C17}"/>
              </a:ext>
            </a:extLst>
          </p:cNvPr>
          <p:cNvSpPr txBox="1"/>
          <p:nvPr userDrawn="1"/>
        </p:nvSpPr>
        <p:spPr bwMode="black">
          <a:xfrm>
            <a:off x="4728164" y="6852026"/>
            <a:ext cx="2979433" cy="12804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816"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344173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449905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Box 7">
            <a:extLst>
              <a:ext uri="{FF2B5EF4-FFF2-40B4-BE49-F238E27FC236}">
                <a16:creationId xmlns:a16="http://schemas.microsoft.com/office/drawing/2014/main" id="{7E223F6E-2CA9-4697-B2DA-95AA2A4E0911}"/>
              </a:ext>
            </a:extLst>
          </p:cNvPr>
          <p:cNvSpPr txBox="1"/>
          <p:nvPr userDrawn="1"/>
        </p:nvSpPr>
        <p:spPr bwMode="black">
          <a:xfrm>
            <a:off x="4728164" y="6852026"/>
            <a:ext cx="2979433" cy="12804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816"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8889768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
        <p:nvSpPr>
          <p:cNvPr id="4" name="TextBox 7">
            <a:extLst>
              <a:ext uri="{FF2B5EF4-FFF2-40B4-BE49-F238E27FC236}">
                <a16:creationId xmlns:a16="http://schemas.microsoft.com/office/drawing/2014/main" id="{5AE9DD9A-33F2-4BEB-9AE6-65C2B2538CE0}"/>
              </a:ext>
            </a:extLst>
          </p:cNvPr>
          <p:cNvSpPr txBox="1"/>
          <p:nvPr userDrawn="1"/>
        </p:nvSpPr>
        <p:spPr bwMode="black">
          <a:xfrm>
            <a:off x="4728164" y="6852026"/>
            <a:ext cx="2979433" cy="12804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816"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3846519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49307"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1071506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49307"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2808260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49307"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3114540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9847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200347" y="597450"/>
            <a:ext cx="7236127" cy="6397074"/>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05786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1626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41444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5746080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595370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95914" y="4244907"/>
            <a:ext cx="11243610" cy="2160180"/>
          </a:xfrm>
          <a:prstGeom prst="rect">
            <a:avLst/>
          </a:prstGeom>
          <a:noFill/>
        </p:spPr>
        <p:txBody>
          <a:bodyPr wrap="square" lIns="186521" tIns="149217" rIns="186521" bIns="149217" rtlCol="0" anchor="ctr">
            <a:spAutoFit/>
          </a:bodyPr>
          <a:lstStyle/>
          <a:p>
            <a:pPr algn="ctr">
              <a:lnSpc>
                <a:spcPct val="90000"/>
              </a:lnSpc>
              <a:spcBef>
                <a:spcPts val="1224"/>
              </a:spcBef>
              <a:spcAft>
                <a:spcPts val="612"/>
              </a:spcAft>
            </a:pPr>
            <a:r>
              <a:rPr lang="en-US" sz="2040">
                <a:gradFill>
                  <a:gsLst>
                    <a:gs pos="2917">
                      <a:schemeClr val="tx1"/>
                    </a:gs>
                    <a:gs pos="30000">
                      <a:schemeClr val="tx1"/>
                    </a:gs>
                  </a:gsLst>
                  <a:lin ang="5400000" scaled="0"/>
                </a:gradFill>
              </a:rPr>
              <a:t>Microsoft Ready content is </a:t>
            </a: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post Microsoft Ready content to any blogs or external websites</a:t>
            </a:r>
          </a:p>
          <a:p>
            <a:pPr algn="ctr">
              <a:lnSpc>
                <a:spcPct val="90000"/>
              </a:lnSpc>
              <a:spcBef>
                <a:spcPts val="1224"/>
              </a:spcBef>
              <a:spcAft>
                <a:spcPts val="612"/>
              </a:spcAft>
            </a:pPr>
            <a:r>
              <a:rPr lang="en-US" sz="204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4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24"/>
              </a:spcBef>
              <a:spcAft>
                <a:spcPts val="612"/>
              </a:spcAft>
            </a:pPr>
            <a:r>
              <a:rPr lang="en-US" sz="204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751185"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L="0" marR="0" lvl="0" indent="0" algn="ctr" defTabSz="95066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424708"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6019823" y="2221804"/>
            <a:ext cx="444788" cy="843875"/>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8050273" y="1826348"/>
            <a:ext cx="1635020" cy="1634787"/>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51" rIns="0" bIns="47551" numCol="1" rtlCol="0" anchor="ctr" anchorCtr="0" compatLnSpc="1">
            <a:prstTxWarp prst="textNoShape">
              <a:avLst/>
            </a:prstTxWarp>
          </a:bodyPr>
          <a:lstStyle/>
          <a:p>
            <a:pPr marR="0" lvl="0" indent="0" algn="ctr" defTabSz="950663" fontAlgn="base">
              <a:lnSpc>
                <a:spcPct val="100000"/>
              </a:lnSpc>
              <a:spcBef>
                <a:spcPct val="0"/>
              </a:spcBef>
              <a:spcAft>
                <a:spcPct val="0"/>
              </a:spcAft>
              <a:buClrTx/>
              <a:buSzTx/>
              <a:buFontTx/>
              <a:buNone/>
              <a:tabLst/>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281096" y="2332367"/>
            <a:ext cx="1173375" cy="622749"/>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36"/>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36"/>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32597" fontAlgn="auto">
                <a:lnSpc>
                  <a:spcPct val="100000"/>
                </a:lnSpc>
                <a:spcBef>
                  <a:spcPts val="0"/>
                </a:spcBef>
                <a:spcAft>
                  <a:spcPts val="0"/>
                </a:spcAft>
                <a:buClrTx/>
                <a:buSzTx/>
                <a:buFontTx/>
                <a:buNone/>
                <a:tabLst/>
              </a:pPr>
              <a:endParaRPr kumimoji="0" lang="en-US" sz="1836"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716299"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397656"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9003621" y="2887412"/>
            <a:ext cx="729576" cy="729468"/>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95087" y="2343998"/>
            <a:ext cx="732605" cy="555390"/>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72232579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048882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28814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802258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9" y="3989596"/>
            <a:ext cx="7315200" cy="1107867"/>
          </a:xfrm>
          <a:noFill/>
        </p:spPr>
        <p:txBody>
          <a:bodyPr wrap="square" tIns="91440" bIns="91440" anchor="b" anchorCtr="0">
            <a:spAutoFit/>
          </a:bodyPr>
          <a:lstStyle>
            <a:lvl1pPr>
              <a:defRPr sz="5999" spc="-100" baseline="0">
                <a:solidFill>
                  <a:schemeClr val="tx1"/>
                </a:solidFill>
              </a:defRPr>
            </a:lvl1pPr>
          </a:lstStyle>
          <a:p>
            <a:r>
              <a:rPr lang="en-US"/>
              <a:t>Section title</a:t>
            </a:r>
          </a:p>
        </p:txBody>
      </p:sp>
    </p:spTree>
    <p:extLst>
      <p:ext uri="{BB962C8B-B14F-4D97-AF65-F5344CB8AC3E}">
        <p14:creationId xmlns:p14="http://schemas.microsoft.com/office/powerpoint/2010/main" val="2800850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79281" y="493939"/>
            <a:ext cx="7142451" cy="1371600"/>
          </a:xfrm>
          <a:prstGeom prst="rect">
            <a:avLst/>
          </a:prstGeom>
        </p:spPr>
      </p:pic>
    </p:spTree>
    <p:extLst>
      <p:ext uri="{BB962C8B-B14F-4D97-AF65-F5344CB8AC3E}">
        <p14:creationId xmlns:p14="http://schemas.microsoft.com/office/powerpoint/2010/main" val="71035653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Yammer hashtag</a:t>
            </a:r>
          </a:p>
        </p:txBody>
      </p:sp>
    </p:spTree>
    <p:extLst>
      <p:ext uri="{BB962C8B-B14F-4D97-AF65-F5344CB8AC3E}">
        <p14:creationId xmlns:p14="http://schemas.microsoft.com/office/powerpoint/2010/main" val="16974907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endParaRPr>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Yammer hashtag</a:t>
            </a:r>
          </a:p>
        </p:txBody>
      </p:sp>
    </p:spTree>
    <p:extLst>
      <p:ext uri="{BB962C8B-B14F-4D97-AF65-F5344CB8AC3E}">
        <p14:creationId xmlns:p14="http://schemas.microsoft.com/office/powerpoint/2010/main" val="235178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837263616"/>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42830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userDrawn="1"/>
        </p:nvPicPr>
        <p:blipFill>
          <a:blip r:embed="rId2"/>
          <a:stretch>
            <a:fillRect/>
          </a:stretch>
        </p:blipFill>
        <p:spPr>
          <a:xfrm>
            <a:off x="-222" y="3075629"/>
            <a:ext cx="12436918" cy="3292125"/>
          </a:xfrm>
          <a:prstGeom prst="rect">
            <a:avLst/>
          </a:prstGeom>
        </p:spPr>
      </p:pic>
    </p:spTree>
    <p:extLst>
      <p:ext uri="{BB962C8B-B14F-4D97-AF65-F5344CB8AC3E}">
        <p14:creationId xmlns:p14="http://schemas.microsoft.com/office/powerpoint/2010/main" val="103113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4113627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52089909"/>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0243620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293070050"/>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6817984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258724819"/>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75987820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60964403"/>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8712020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1912354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163086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a:t>Author Name</a:t>
            </a:r>
          </a:p>
          <a:p>
            <a:pPr lvl="0"/>
            <a:r>
              <a:rPr lang="en-US"/>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4858489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a:t>Author’s Name</a:t>
            </a:r>
          </a:p>
          <a:p>
            <a:pPr lvl="0"/>
            <a:r>
              <a:rPr lang="en-US"/>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8648265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4902291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498949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36787323"/>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3765582"/>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074475819"/>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4114426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99793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411"/>
            <a:ext cx="3937000" cy="137160"/>
          </a:xfrm>
          <a:prstGeom prst="rect">
            <a:avLst/>
          </a:prstGeom>
        </p:spPr>
        <p:txBody>
          <a:bodyPr/>
          <a:lstStyle>
            <a:lvl1pPr>
              <a:defRPr>
                <a:solidFill>
                  <a:schemeClr val="tx2"/>
                </a:solidFill>
              </a:defRPr>
            </a:lvl1pPr>
          </a:lstStyle>
          <a:p>
            <a:pPr defTabSz="932384"/>
            <a:r>
              <a:rPr lang="en-US">
                <a:solidFill>
                  <a:srgbClr val="505050"/>
                </a:solidFill>
              </a:rPr>
              <a:t>Microsoft Confidential</a:t>
            </a:r>
          </a:p>
        </p:txBody>
      </p:sp>
      <p:sp>
        <p:nvSpPr>
          <p:cNvPr id="6" name="Slide Number Placeholder 5"/>
          <p:cNvSpPr>
            <a:spLocks noGrp="1"/>
          </p:cNvSpPr>
          <p:nvPr>
            <p:ph type="sldNum" sz="quarter" idx="12"/>
          </p:nvPr>
        </p:nvSpPr>
        <p:spPr>
          <a:xfrm>
            <a:off x="11595116" y="6565411"/>
            <a:ext cx="566737" cy="137160"/>
          </a:xfrm>
          <a:prstGeom prst="rect">
            <a:avLst/>
          </a:prstGeom>
        </p:spPr>
        <p:txBody>
          <a:bodyPr/>
          <a:lstStyle>
            <a:lvl1pPr>
              <a:defRPr>
                <a:solidFill>
                  <a:schemeClr val="tx2"/>
                </a:solidFill>
              </a:defRPr>
            </a:lvl1pPr>
          </a:lstStyle>
          <a:p>
            <a:pPr defTabSz="932384"/>
            <a:fld id="{27258FFF-F925-446B-8502-81C933981705}" type="slidenum">
              <a:rPr lang="en-US" smtClean="0">
                <a:solidFill>
                  <a:srgbClr val="505050"/>
                </a:solidFill>
              </a:rPr>
              <a:pPr defTabSz="932384"/>
              <a:t>‹#›</a:t>
            </a:fld>
            <a:endParaRPr lang="en-US">
              <a:solidFill>
                <a:srgbClr val="505050"/>
              </a:solidFill>
            </a:endParaRPr>
          </a:p>
        </p:txBody>
      </p:sp>
      <p:sp>
        <p:nvSpPr>
          <p:cNvPr id="7" name="Text Placeholder 4"/>
          <p:cNvSpPr>
            <a:spLocks noGrp="1"/>
          </p:cNvSpPr>
          <p:nvPr>
            <p:ph type="body" sz="quarter" idx="13"/>
          </p:nvPr>
        </p:nvSpPr>
        <p:spPr>
          <a:xfrm>
            <a:off x="274639" y="369116"/>
            <a:ext cx="10972800" cy="1024684"/>
          </a:xfrm>
          <a:prstGeom prst="rect">
            <a:avLst/>
          </a:prstGeom>
        </p:spPr>
        <p:txBody>
          <a:bodyPr lIns="146304" tIns="91440" rIns="146304" bIns="91440">
            <a:noAutofit/>
          </a:bodyPr>
          <a:lstStyle>
            <a:lvl1pPr marL="0" indent="0">
              <a:lnSpc>
                <a:spcPct val="90000"/>
              </a:lnSpc>
              <a:spcBef>
                <a:spcPts val="1079"/>
              </a:spcBef>
              <a:spcAft>
                <a:spcPts val="2159"/>
              </a:spcAft>
              <a:buFontTx/>
              <a:buNone/>
              <a:defRPr lang="en-US" sz="4404" b="0" i="0" kern="1200" spc="0" baseline="0" dirty="0" smtClean="0">
                <a:solidFill>
                  <a:schemeClr val="tx2"/>
                </a:solidFill>
                <a:latin typeface="+mj-lt"/>
                <a:ea typeface="+mn-ea"/>
                <a:cs typeface="+mn-cs"/>
              </a:defRPr>
            </a:lvl1pPr>
          </a:lstStyle>
          <a:p>
            <a:pPr marL="0" marR="0" lvl="0" indent="0" algn="l" defTabSz="839068" rtl="0" eaLnBrk="1" fontAlgn="auto" latinLnBrk="0" hangingPunct="1">
              <a:lnSpc>
                <a:spcPct val="90000"/>
              </a:lnSpc>
              <a:spcBef>
                <a:spcPts val="1079"/>
              </a:spcBef>
              <a:spcAft>
                <a:spcPts val="2159"/>
              </a:spcAft>
              <a:buClrTx/>
              <a:buSzPct val="90000"/>
              <a:buFontTx/>
              <a:buNone/>
              <a:tabLst/>
            </a:pPr>
            <a:r>
              <a:rPr lang="en-US"/>
              <a:t>Click to edit Master text styles</a:t>
            </a:r>
          </a:p>
        </p:txBody>
      </p:sp>
    </p:spTree>
    <p:extLst>
      <p:ext uri="{BB962C8B-B14F-4D97-AF65-F5344CB8AC3E}">
        <p14:creationId xmlns:p14="http://schemas.microsoft.com/office/powerpoint/2010/main" val="1527206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2163842"/>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4568826"/>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78697" y="2109542"/>
            <a:ext cx="10237786" cy="997196"/>
          </a:xfrm>
        </p:spPr>
        <p:txBody>
          <a:bodyPr anchor="b" anchorCtr="0"/>
          <a:lstStyle>
            <a:lvl1pPr>
              <a:defRPr sz="7341" spc="-153" baseline="0">
                <a:gradFill>
                  <a:gsLst>
                    <a:gs pos="1250">
                      <a:schemeClr val="tx1"/>
                    </a:gs>
                    <a:gs pos="99000">
                      <a:schemeClr val="tx1"/>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978697" y="3425825"/>
            <a:ext cx="10237786" cy="498598"/>
          </a:xfrm>
        </p:spPr>
        <p:txBody>
          <a:bodyPr>
            <a:noAutofit/>
          </a:bodyPr>
          <a:lstStyle>
            <a:lvl1pPr marL="0" indent="0">
              <a:spcBef>
                <a:spcPts val="0"/>
              </a:spcBef>
              <a:buNone/>
              <a:defRPr spc="-71" baseline="0">
                <a:gradFill>
                  <a:gsLst>
                    <a:gs pos="1250">
                      <a:srgbClr val="969696"/>
                    </a:gs>
                    <a:gs pos="99000">
                      <a:srgbClr val="969696"/>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8840" y="480506"/>
            <a:ext cx="2557751" cy="547905"/>
          </a:xfrm>
          <a:prstGeom prst="rect">
            <a:avLst/>
          </a:prstGeom>
        </p:spPr>
      </p:pic>
    </p:spTree>
    <p:extLst>
      <p:ext uri="{BB962C8B-B14F-4D97-AF65-F5344CB8AC3E}">
        <p14:creationId xmlns:p14="http://schemas.microsoft.com/office/powerpoint/2010/main" val="271170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78697" y="2109542"/>
            <a:ext cx="10237786" cy="997196"/>
          </a:xfrm>
        </p:spPr>
        <p:txBody>
          <a:bodyPr anchor="b" anchorCtr="0"/>
          <a:lstStyle>
            <a:lvl1pPr>
              <a:defRPr sz="7341" spc="-153" baseline="0">
                <a:gradFill>
                  <a:gsLst>
                    <a:gs pos="1250">
                      <a:srgbClr val="0072C6"/>
                    </a:gs>
                    <a:gs pos="99000">
                      <a:srgbClr val="0072C6"/>
                    </a:gs>
                  </a:gsLst>
                  <a:lin ang="5400000" scaled="0"/>
                </a:gradFill>
              </a:defRPr>
            </a:lvl1pPr>
          </a:lstStyle>
          <a:p>
            <a:r>
              <a:rPr lang="en-US"/>
              <a:t>Click to edit title style</a:t>
            </a:r>
          </a:p>
        </p:txBody>
      </p:sp>
      <p:sp>
        <p:nvSpPr>
          <p:cNvPr id="7" name="Text Placeholder 4"/>
          <p:cNvSpPr>
            <a:spLocks noGrp="1"/>
          </p:cNvSpPr>
          <p:nvPr>
            <p:ph type="body" sz="quarter" idx="12" hasCustomPrompt="1"/>
          </p:nvPr>
        </p:nvSpPr>
        <p:spPr>
          <a:xfrm>
            <a:off x="978697" y="3425825"/>
            <a:ext cx="10237786" cy="498598"/>
          </a:xfrm>
        </p:spPr>
        <p:txBody>
          <a:bodyPr>
            <a:noAutofit/>
          </a:bodyPr>
          <a:lstStyle>
            <a:lvl1pPr marL="0" indent="0">
              <a:spcBef>
                <a:spcPts val="0"/>
              </a:spcBef>
              <a:buNone/>
              <a:defRPr spc="-71" baseline="0">
                <a:gradFill>
                  <a:gsLst>
                    <a:gs pos="1250">
                      <a:schemeClr val="accent3"/>
                    </a:gs>
                    <a:gs pos="99000">
                      <a:schemeClr val="accent3"/>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8840" y="480506"/>
            <a:ext cx="2557751" cy="547905"/>
          </a:xfrm>
          <a:prstGeom prst="rect">
            <a:avLst/>
          </a:prstGeom>
        </p:spPr>
      </p:pic>
    </p:spTree>
    <p:extLst>
      <p:ext uri="{BB962C8B-B14F-4D97-AF65-F5344CB8AC3E}">
        <p14:creationId xmlns:p14="http://schemas.microsoft.com/office/powerpoint/2010/main" val="31280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78697" y="2587222"/>
            <a:ext cx="10237786" cy="997196"/>
          </a:xfrm>
        </p:spPr>
        <p:txBody>
          <a:bodyPr anchor="b" anchorCtr="0"/>
          <a:lstStyle>
            <a:lvl1pPr>
              <a:defRPr sz="7341" spc="-153" baseline="0">
                <a:gradFill>
                  <a:gsLst>
                    <a:gs pos="1250">
                      <a:srgbClr val="EB3C00"/>
                    </a:gs>
                    <a:gs pos="99000">
                      <a:srgbClr val="EB3C00"/>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978697" y="3753378"/>
            <a:ext cx="10237786" cy="498598"/>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8837" y="480503"/>
            <a:ext cx="2557751" cy="547906"/>
          </a:xfrm>
          <a:prstGeom prst="rect">
            <a:avLst/>
          </a:prstGeom>
        </p:spPr>
      </p:pic>
    </p:spTree>
    <p:extLst>
      <p:ext uri="{BB962C8B-B14F-4D97-AF65-F5344CB8AC3E}">
        <p14:creationId xmlns:p14="http://schemas.microsoft.com/office/powerpoint/2010/main" val="410433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pic>
        <p:nvPicPr>
          <p:cNvPr id="3074" name="Picture 2" descr="C:\Users\jhoerth\Documents\ShareFolder\SMSGR\FY13Branding\Cornerstones\screen\CS_Tile_Orng144_rgb.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 y="0"/>
            <a:ext cx="1828799" cy="182880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hasCustomPrompt="1"/>
          </p:nvPr>
        </p:nvSpPr>
        <p:spPr>
          <a:xfrm>
            <a:off x="1128825" y="2733000"/>
            <a:ext cx="10237786" cy="997196"/>
          </a:xfrm>
        </p:spPr>
        <p:txBody>
          <a:bodyPr anchor="b" anchorCtr="0"/>
          <a:lstStyle>
            <a:lvl1pPr>
              <a:defRPr sz="7341" spc="-153" baseline="0">
                <a:gradFill>
                  <a:gsLst>
                    <a:gs pos="1250">
                      <a:srgbClr val="EB3C00"/>
                    </a:gs>
                    <a:gs pos="99000">
                      <a:srgbClr val="EB3C00"/>
                    </a:gs>
                  </a:gsLst>
                  <a:lin ang="5400000" scaled="0"/>
                </a:gradFill>
              </a:defRPr>
            </a:lvl1pPr>
          </a:lstStyle>
          <a:p>
            <a:r>
              <a:rPr lang="en-US"/>
              <a:t>Click to edit title style</a:t>
            </a:r>
          </a:p>
        </p:txBody>
      </p:sp>
      <p:sp>
        <p:nvSpPr>
          <p:cNvPr id="12" name="Text Placeholder 4"/>
          <p:cNvSpPr>
            <a:spLocks noGrp="1"/>
          </p:cNvSpPr>
          <p:nvPr>
            <p:ph type="body" sz="quarter" idx="12" hasCustomPrompt="1"/>
          </p:nvPr>
        </p:nvSpPr>
        <p:spPr>
          <a:xfrm>
            <a:off x="1128825" y="4049282"/>
            <a:ext cx="10237786" cy="618252"/>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a:t>Speaker Title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4041" y="22555"/>
            <a:ext cx="1828803" cy="1828804"/>
          </a:xfrm>
          <a:prstGeom prst="rect">
            <a:avLst/>
          </a:prstGeom>
        </p:spPr>
      </p:pic>
    </p:spTree>
    <p:extLst>
      <p:ext uri="{BB962C8B-B14F-4D97-AF65-F5344CB8AC3E}">
        <p14:creationId xmlns:p14="http://schemas.microsoft.com/office/powerpoint/2010/main" val="268336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19_Title Slide 4 for internal audiences">
    <p:spTree>
      <p:nvGrpSpPr>
        <p:cNvPr id="1" name=""/>
        <p:cNvGrpSpPr/>
        <p:nvPr/>
      </p:nvGrpSpPr>
      <p:grpSpPr>
        <a:xfrm>
          <a:off x="0" y="0"/>
          <a:ext cx="0" cy="0"/>
          <a:chOff x="0" y="0"/>
          <a:chExt cx="0" cy="0"/>
        </a:xfrm>
      </p:grpSpPr>
      <p:sp>
        <p:nvSpPr>
          <p:cNvPr id="20" name="Rectangle 19"/>
          <p:cNvSpPr/>
          <p:nvPr/>
        </p:nvSpPr>
        <p:spPr bwMode="gray">
          <a:xfrm>
            <a:off x="3" y="0"/>
            <a:ext cx="6949748" cy="700310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5"/>
            <a:ext cx="6402384" cy="1828800"/>
          </a:xfrm>
          <a:noFill/>
        </p:spPr>
        <p:txBody>
          <a:bodyPr lIns="146304" tIns="91440" rIns="146304" bIns="91440" anchor="t" anchorCtr="0"/>
          <a:lstStyle>
            <a:lvl1pPr>
              <a:defRPr sz="6117" spc="-102"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73050" y="3957641"/>
            <a:ext cx="6402384" cy="1825625"/>
          </a:xfrm>
          <a:noFill/>
        </p:spPr>
        <p:txBody>
          <a:bodyPr tIns="109728" bIns="109728">
            <a:noAutofit/>
          </a:bodyPr>
          <a:lstStyle>
            <a:lvl1pPr marL="0" indent="0">
              <a:spcBef>
                <a:spcPts val="0"/>
              </a:spcBef>
              <a:buNone/>
              <a:defRPr sz="3264">
                <a:gradFill>
                  <a:gsLst>
                    <a:gs pos="1250">
                      <a:srgbClr val="FFFFFF"/>
                    </a:gs>
                    <a:gs pos="99000">
                      <a:srgbClr val="FFFFFF"/>
                    </a:gs>
                  </a:gsLst>
                  <a:lin ang="5400000" scaled="0"/>
                </a:gradFill>
              </a:defRPr>
            </a:lvl1pPr>
          </a:lstStyle>
          <a:p>
            <a:pPr lvl="0"/>
            <a:r>
              <a:rPr lang="en-US"/>
              <a:t>Speaker Name</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r="-4"/>
          <a:stretch/>
        </p:blipFill>
        <p:spPr>
          <a:xfrm>
            <a:off x="6949750" y="1"/>
            <a:ext cx="5486727" cy="6994523"/>
          </a:xfrm>
          <a:prstGeom prst="rect">
            <a:avLst/>
          </a:prstGeom>
        </p:spPr>
      </p:pic>
    </p:spTree>
    <p:extLst>
      <p:ext uri="{BB962C8B-B14F-4D97-AF65-F5344CB8AC3E}">
        <p14:creationId xmlns:p14="http://schemas.microsoft.com/office/powerpoint/2010/main" val="403773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74705" y="1211288"/>
            <a:ext cx="10058337"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1" y="1209973"/>
            <a:ext cx="10056812" cy="2751698"/>
          </a:xfrm>
          <a:noFill/>
        </p:spPr>
        <p:txBody>
          <a:bodyPr tIns="91440" bIns="91440" anchor="t" anchorCtr="0"/>
          <a:lstStyle>
            <a:lvl1pPr>
              <a:defRPr sz="7341" spc="-102"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7"/>
            <a:ext cx="10058400" cy="1829593"/>
          </a:xfrm>
          <a:noFill/>
        </p:spPr>
        <p:txBody>
          <a:bodyPr lIns="182880" tIns="146304" rIns="182880" bIns="146304">
            <a:noAutofit/>
          </a:bodyPr>
          <a:lstStyle>
            <a:lvl1pPr marL="0" indent="0">
              <a:spcBef>
                <a:spcPts val="0"/>
              </a:spcBef>
              <a:buNone/>
              <a:defRPr sz="3672"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4746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74705" y="1211288"/>
            <a:ext cx="10058337"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1" y="1209973"/>
            <a:ext cx="10056812" cy="2751698"/>
          </a:xfrm>
          <a:noFill/>
        </p:spPr>
        <p:txBody>
          <a:bodyPr tIns="91440" bIns="91440" anchor="t" anchorCtr="0"/>
          <a:lstStyle>
            <a:lvl1pPr>
              <a:defRPr sz="7341" spc="-102"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82952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sp>
        <p:nvSpPr>
          <p:cNvPr id="4" name="Rectangle 3"/>
          <p:cNvSpPr/>
          <p:nvPr/>
        </p:nvSpPr>
        <p:spPr bwMode="auto">
          <a:xfrm>
            <a:off x="274705" y="1211288"/>
            <a:ext cx="10058337"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1" y="1209973"/>
            <a:ext cx="10056812" cy="2751698"/>
          </a:xfrm>
          <a:solidFill>
            <a:schemeClr val="accent3"/>
          </a:solidFill>
        </p:spPr>
        <p:txBody>
          <a:bodyPr tIns="91440" bIns="91440" anchor="t" anchorCtr="0"/>
          <a:lstStyle>
            <a:lvl1pPr>
              <a:defRPr sz="7341" spc="-102"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333039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2_Video slide">
    <p:spTree>
      <p:nvGrpSpPr>
        <p:cNvPr id="1" name=""/>
        <p:cNvGrpSpPr/>
        <p:nvPr/>
      </p:nvGrpSpPr>
      <p:grpSpPr>
        <a:xfrm>
          <a:off x="0" y="0"/>
          <a:ext cx="0" cy="0"/>
          <a:chOff x="0" y="0"/>
          <a:chExt cx="0" cy="0"/>
        </a:xfrm>
      </p:grpSpPr>
      <p:sp>
        <p:nvSpPr>
          <p:cNvPr id="4" name="Rectangle 3"/>
          <p:cNvSpPr/>
          <p:nvPr/>
        </p:nvSpPr>
        <p:spPr bwMode="auto">
          <a:xfrm>
            <a:off x="274705" y="1211288"/>
            <a:ext cx="10058337"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1" y="1209973"/>
            <a:ext cx="10056812" cy="2751698"/>
          </a:xfrm>
          <a:noFill/>
        </p:spPr>
        <p:txBody>
          <a:bodyPr tIns="91440" bIns="91440" anchor="t" anchorCtr="0"/>
          <a:lstStyle>
            <a:lvl1pPr>
              <a:defRPr sz="7341" spc="-102"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2994988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09327925"/>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defRPr sz="8973" spc="-102"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51091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defRPr sz="8973" spc="-102"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78510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defRPr sz="8973" spc="-102"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16665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defRPr sz="8973" spc="-102"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7044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134545"/>
          </a:xfrm>
        </p:spPr>
        <p:txBody>
          <a:bodyPr/>
          <a:lstStyle>
            <a:lvl1pPr marL="0" indent="0">
              <a:buNone/>
              <a:defRPr>
                <a:gradFill>
                  <a:gsLst>
                    <a:gs pos="1250">
                      <a:schemeClr val="tx2"/>
                    </a:gs>
                    <a:gs pos="99000">
                      <a:schemeClr val="tx2"/>
                    </a:gs>
                  </a:gsLst>
                  <a:lin ang="5400000" scaled="0"/>
                </a:gradFill>
              </a:defRPr>
            </a:lvl1pPr>
            <a:lvl2pPr marL="0" indent="0">
              <a:buFontTx/>
              <a:buNone/>
              <a:defRPr sz="2040"/>
            </a:lvl2pPr>
            <a:lvl3pPr marL="233104" indent="0">
              <a:buNone/>
              <a:defRPr/>
            </a:lvl3pPr>
            <a:lvl4pPr marL="466209" indent="0">
              <a:buNone/>
              <a:defRPr/>
            </a:lvl4pPr>
            <a:lvl5pPr marL="6993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028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134545"/>
          </a:xfrm>
        </p:spPr>
        <p:txBody>
          <a:bodyPr/>
          <a:lstStyle>
            <a:lvl1pPr marL="0" indent="0">
              <a:buNone/>
              <a:defRPr>
                <a:gradFill>
                  <a:gsLst>
                    <a:gs pos="1250">
                      <a:schemeClr val="tx1"/>
                    </a:gs>
                    <a:gs pos="99000">
                      <a:schemeClr val="tx1"/>
                    </a:gs>
                  </a:gsLst>
                  <a:lin ang="5400000" scaled="0"/>
                </a:gradFill>
              </a:defRPr>
            </a:lvl1pPr>
            <a:lvl2pPr marL="0" indent="0">
              <a:buFontTx/>
              <a:buNone/>
              <a:defRPr sz="2040"/>
            </a:lvl2pPr>
            <a:lvl3pPr marL="233104" indent="0">
              <a:buNone/>
              <a:defRPr/>
            </a:lvl3pPr>
            <a:lvl4pPr marL="466209" indent="0">
              <a:buNone/>
              <a:defRPr/>
            </a:lvl4pPr>
            <a:lvl5pPr marL="6993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948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20360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989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20360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72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586566"/>
          </a:xfrm>
        </p:spPr>
        <p:txBody>
          <a:bodyPr wrap="square">
            <a:spAutoFit/>
          </a:bodyPr>
          <a:lstStyle>
            <a:lvl1pPr marL="0" indent="0">
              <a:spcBef>
                <a:spcPts val="1247"/>
              </a:spcBef>
              <a:buClr>
                <a:schemeClr val="tx1"/>
              </a:buClr>
              <a:buFont typeface="Wingdings" pitchFamily="2" charset="2"/>
              <a:buNone/>
              <a:defRPr sz="3672">
                <a:gradFill>
                  <a:gsLst>
                    <a:gs pos="1250">
                      <a:schemeClr val="tx2"/>
                    </a:gs>
                    <a:gs pos="99000">
                      <a:schemeClr val="tx2"/>
                    </a:gs>
                  </a:gsLst>
                  <a:lin ang="5400000" scaled="0"/>
                </a:gradFill>
              </a:defRPr>
            </a:lvl1pPr>
            <a:lvl2pPr marL="0" indent="0">
              <a:buNone/>
              <a:defRPr sz="2040"/>
            </a:lvl2pPr>
            <a:lvl3pPr marL="236341" indent="0">
              <a:buNone/>
              <a:tabLst/>
              <a:defRPr sz="2040"/>
            </a:lvl3pPr>
            <a:lvl4pPr marL="469446" indent="0">
              <a:buNone/>
              <a:defRPr/>
            </a:lvl4pPr>
            <a:lvl5pPr marL="6993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52"/>
            <a:ext cx="5486399" cy="2586566"/>
          </a:xfrm>
        </p:spPr>
        <p:txBody>
          <a:bodyPr wrap="square">
            <a:spAutoFit/>
          </a:bodyPr>
          <a:lstStyle>
            <a:lvl1pPr marL="0" indent="0">
              <a:spcBef>
                <a:spcPts val="1247"/>
              </a:spcBef>
              <a:buClr>
                <a:schemeClr val="tx1"/>
              </a:buClr>
              <a:buFont typeface="Wingdings" pitchFamily="2" charset="2"/>
              <a:buNone/>
              <a:defRPr sz="3672">
                <a:gradFill>
                  <a:gsLst>
                    <a:gs pos="1250">
                      <a:schemeClr val="tx2"/>
                    </a:gs>
                    <a:gs pos="99000">
                      <a:schemeClr val="tx2"/>
                    </a:gs>
                  </a:gsLst>
                  <a:lin ang="5400000" scaled="0"/>
                </a:gradFill>
              </a:defRPr>
            </a:lvl1pPr>
            <a:lvl2pPr marL="0" indent="0">
              <a:buNone/>
              <a:defRPr sz="2040"/>
            </a:lvl2pPr>
            <a:lvl3pPr marL="236341" indent="0">
              <a:buNone/>
              <a:tabLst/>
              <a:defRPr sz="2040"/>
            </a:lvl3pPr>
            <a:lvl4pPr marL="469446" indent="0">
              <a:buNone/>
              <a:defRPr/>
            </a:lvl4pPr>
            <a:lvl5pPr marL="6993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072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586566"/>
          </a:xfrm>
        </p:spPr>
        <p:txBody>
          <a:bodyPr wrap="square">
            <a:spAutoFit/>
          </a:bodyPr>
          <a:lstStyle>
            <a:lvl1pPr marL="0" indent="0">
              <a:spcBef>
                <a:spcPts val="1247"/>
              </a:spcBef>
              <a:buClr>
                <a:schemeClr val="tx1"/>
              </a:buClr>
              <a:buFont typeface="Wingdings" pitchFamily="2" charset="2"/>
              <a:buNone/>
              <a:defRPr sz="3672"/>
            </a:lvl1pPr>
            <a:lvl2pPr marL="0" indent="0">
              <a:buNone/>
              <a:defRPr sz="2040"/>
            </a:lvl2pPr>
            <a:lvl3pPr marL="236341" indent="0">
              <a:buNone/>
              <a:tabLst/>
              <a:defRPr sz="2040"/>
            </a:lvl3pPr>
            <a:lvl4pPr marL="469446" indent="0">
              <a:buNone/>
              <a:defRPr/>
            </a:lvl4pPr>
            <a:lvl5pPr marL="6993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52"/>
            <a:ext cx="5486399" cy="2586566"/>
          </a:xfrm>
        </p:spPr>
        <p:txBody>
          <a:bodyPr wrap="square">
            <a:spAutoFit/>
          </a:bodyPr>
          <a:lstStyle>
            <a:lvl1pPr marL="0" indent="0">
              <a:spcBef>
                <a:spcPts val="1247"/>
              </a:spcBef>
              <a:buClr>
                <a:schemeClr val="tx1"/>
              </a:buClr>
              <a:buFont typeface="Wingdings" pitchFamily="2" charset="2"/>
              <a:buNone/>
              <a:defRPr sz="3672"/>
            </a:lvl1pPr>
            <a:lvl2pPr marL="0" indent="0">
              <a:buNone/>
              <a:defRPr sz="2040"/>
            </a:lvl2pPr>
            <a:lvl3pPr marL="236341" indent="0">
              <a:buNone/>
              <a:tabLst/>
              <a:defRPr sz="2040"/>
            </a:lvl3pPr>
            <a:lvl4pPr marL="469446" indent="0">
              <a:buNone/>
              <a:defRPr/>
            </a:lvl4pPr>
            <a:lvl5pPr marL="6993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831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8084D0-2539-4604-BDDE-D734E73E8A15}"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902140" y="6519463"/>
            <a:ext cx="2798207" cy="372394"/>
          </a:xfrm>
        </p:spPr>
        <p:txBody>
          <a:bodyPr/>
          <a:lstStyle>
            <a:lvl1pPr>
              <a:defRPr sz="1122"/>
            </a:lvl1pPr>
          </a:lstStyle>
          <a:p>
            <a:fld id="{39670977-5DAA-4505-BEED-92632A361A71}" type="slidenum">
              <a:rPr lang="en-US" smtClean="0"/>
              <a:pPr/>
              <a:t>‹#›</a:t>
            </a:fld>
            <a:endParaRPr lang="en-US"/>
          </a:p>
        </p:txBody>
      </p:sp>
      <p:sp>
        <p:nvSpPr>
          <p:cNvPr id="7" name="Footer Placeholder 2">
            <a:extLst>
              <a:ext uri="{FF2B5EF4-FFF2-40B4-BE49-F238E27FC236}">
                <a16:creationId xmlns:a16="http://schemas.microsoft.com/office/drawing/2014/main" id="{EF58B2AC-648D-4501-AA3C-C5945C512A37}"/>
              </a:ext>
            </a:extLst>
          </p:cNvPr>
          <p:cNvSpPr txBox="1">
            <a:spLocks/>
          </p:cNvSpPr>
          <p:nvPr userDrawn="1"/>
        </p:nvSpPr>
        <p:spPr>
          <a:xfrm>
            <a:off x="494781" y="6689365"/>
            <a:ext cx="3937000" cy="137160"/>
          </a:xfrm>
          <a:prstGeom prst="rect">
            <a:avLst/>
          </a:prstGeom>
        </p:spPr>
        <p:txBody>
          <a:bodyPr vert="horz" lIns="0" tIns="0" rIns="93260" bIns="0" rtlCol="0" anchor="ctr"/>
          <a:lstStyle>
            <a:defPPr>
              <a:defRPr lang="en-US"/>
            </a:defPPr>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gradFill>
                  <a:gsLst>
                    <a:gs pos="2239">
                      <a:srgbClr val="505050"/>
                    </a:gs>
                    <a:gs pos="11940">
                      <a:srgbClr val="505050"/>
                    </a:gs>
                  </a:gsLst>
                  <a:lin ang="5400000" scaled="0"/>
                </a:gradFill>
              </a:rPr>
              <a:t>Microsoft Confidential</a:t>
            </a:r>
          </a:p>
        </p:txBody>
      </p:sp>
      <p:sp>
        <p:nvSpPr>
          <p:cNvPr id="8" name="Slide Number Placeholder 2">
            <a:extLst>
              <a:ext uri="{FF2B5EF4-FFF2-40B4-BE49-F238E27FC236}">
                <a16:creationId xmlns:a16="http://schemas.microsoft.com/office/drawing/2014/main" id="{128A67B9-4ABC-41E2-9E04-A255C6827854}"/>
              </a:ext>
            </a:extLst>
          </p:cNvPr>
          <p:cNvSpPr txBox="1">
            <a:spLocks/>
          </p:cNvSpPr>
          <p:nvPr userDrawn="1"/>
        </p:nvSpPr>
        <p:spPr>
          <a:xfrm>
            <a:off x="11659115" y="6689365"/>
            <a:ext cx="566737" cy="137160"/>
          </a:xfrm>
          <a:prstGeom prst="rect">
            <a:avLst/>
          </a:prstGeom>
        </p:spPr>
        <p:txBody>
          <a:bodyPr vert="horz" lIns="93260" tIns="46630" rIns="93260" bIns="4663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63"/>
            <a:fld id="{27258FFF-F925-446B-8502-81C933981705}" type="slidenum">
              <a:rPr lang="en-US" sz="1224" smtClean="0">
                <a:gradFill>
                  <a:gsLst>
                    <a:gs pos="2239">
                      <a:srgbClr val="505050"/>
                    </a:gs>
                    <a:gs pos="11940">
                      <a:srgbClr val="505050"/>
                    </a:gs>
                  </a:gsLst>
                  <a:lin ang="5400000" scaled="0"/>
                </a:gradFill>
              </a:rPr>
              <a:pPr defTabSz="932563"/>
              <a:t>‹#›</a:t>
            </a:fld>
            <a:endParaRPr lang="en-US" sz="1224">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72083552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49"/>
            <a:ext cx="5486399" cy="2655625"/>
          </a:xfrm>
        </p:spPr>
        <p:txBody>
          <a:bodyPr wrap="square">
            <a:spAutoFit/>
          </a:bodyPr>
          <a:lstStyle>
            <a:lvl1pPr marL="293000" indent="-293000">
              <a:spcBef>
                <a:spcPts val="1247"/>
              </a:spcBef>
              <a:buClr>
                <a:schemeClr val="tx1"/>
              </a:buClr>
              <a:buFont typeface="Arial" pitchFamily="34" charset="0"/>
              <a:buChar char="•"/>
              <a:defRPr sz="3672"/>
            </a:lvl1pPr>
            <a:lvl2pPr marL="541632" indent="-237791">
              <a:defRPr sz="2448"/>
            </a:lvl2pPr>
            <a:lvl3pPr marL="713370" indent="-171738">
              <a:tabLst/>
              <a:defRPr sz="2040"/>
            </a:lvl3pPr>
            <a:lvl4pPr marL="898317" indent="-184948">
              <a:defRPr/>
            </a:lvl4pPr>
            <a:lvl5pPr marL="1070055" indent="-1717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486399" cy="2655625"/>
          </a:xfrm>
        </p:spPr>
        <p:txBody>
          <a:bodyPr wrap="square">
            <a:spAutoFit/>
          </a:bodyPr>
          <a:lstStyle>
            <a:lvl1pPr marL="293000" indent="-293000">
              <a:spcBef>
                <a:spcPts val="1247"/>
              </a:spcBef>
              <a:buClr>
                <a:schemeClr val="tx1"/>
              </a:buClr>
              <a:buFont typeface="Arial" pitchFamily="34" charset="0"/>
              <a:buChar char="•"/>
              <a:defRPr sz="3672"/>
            </a:lvl1pPr>
            <a:lvl2pPr marL="541632" indent="-237791">
              <a:defRPr sz="2448"/>
            </a:lvl2pPr>
            <a:lvl3pPr marL="713370" indent="-171738">
              <a:tabLst/>
              <a:defRPr sz="2040"/>
            </a:lvl3pPr>
            <a:lvl4pPr marL="898317" indent="-184948">
              <a:defRPr/>
            </a:lvl4pPr>
            <a:lvl5pPr marL="1070055" indent="-1717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800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49"/>
            <a:ext cx="5486399" cy="2655625"/>
          </a:xfrm>
        </p:spPr>
        <p:txBody>
          <a:bodyPr wrap="square">
            <a:spAutoFit/>
          </a:bodyPr>
          <a:lstStyle>
            <a:lvl1pPr marL="293000" indent="-293000">
              <a:spcBef>
                <a:spcPts val="1247"/>
              </a:spcBef>
              <a:buClr>
                <a:schemeClr val="tx2"/>
              </a:buClr>
              <a:buFont typeface="Arial" pitchFamily="34" charset="0"/>
              <a:buChar char="•"/>
              <a:defRPr sz="3672">
                <a:gradFill>
                  <a:gsLst>
                    <a:gs pos="1250">
                      <a:schemeClr val="tx2"/>
                    </a:gs>
                    <a:gs pos="99000">
                      <a:schemeClr val="tx2"/>
                    </a:gs>
                  </a:gsLst>
                  <a:lin ang="5400000" scaled="0"/>
                </a:gradFill>
              </a:defRPr>
            </a:lvl1pPr>
            <a:lvl2pPr marL="541632" indent="-237791">
              <a:defRPr sz="2448"/>
            </a:lvl2pPr>
            <a:lvl3pPr marL="713370" indent="-171738">
              <a:tabLst/>
              <a:defRPr sz="2040"/>
            </a:lvl3pPr>
            <a:lvl4pPr marL="898317" indent="-184948">
              <a:defRPr/>
            </a:lvl4pPr>
            <a:lvl5pPr marL="1070055" indent="-1717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486399" cy="2655625"/>
          </a:xfrm>
        </p:spPr>
        <p:txBody>
          <a:bodyPr wrap="square">
            <a:spAutoFit/>
          </a:bodyPr>
          <a:lstStyle>
            <a:lvl1pPr marL="293000" indent="-293000">
              <a:spcBef>
                <a:spcPts val="1247"/>
              </a:spcBef>
              <a:buClr>
                <a:schemeClr val="tx2"/>
              </a:buClr>
              <a:buFont typeface="Arial" pitchFamily="34" charset="0"/>
              <a:buChar char="•"/>
              <a:defRPr sz="3672">
                <a:gradFill>
                  <a:gsLst>
                    <a:gs pos="1250">
                      <a:schemeClr val="tx2"/>
                    </a:gs>
                    <a:gs pos="99000">
                      <a:schemeClr val="tx2"/>
                    </a:gs>
                  </a:gsLst>
                  <a:lin ang="5400000" scaled="0"/>
                </a:gradFill>
              </a:defRPr>
            </a:lvl1pPr>
            <a:lvl2pPr marL="541632" indent="-237791">
              <a:defRPr sz="2448"/>
            </a:lvl2pPr>
            <a:lvl3pPr marL="713370" indent="-171738">
              <a:tabLst/>
              <a:defRPr sz="2040"/>
            </a:lvl3pPr>
            <a:lvl4pPr marL="898317" indent="-184948">
              <a:defRPr/>
            </a:lvl4pPr>
            <a:lvl5pPr marL="1070055" indent="-1717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190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137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52415" y="1355725"/>
            <a:ext cx="11950699" cy="583860"/>
          </a:xfrm>
        </p:spPr>
        <p:txBody>
          <a:bodyPr/>
          <a:lstStyle>
            <a:lvl1pPr marL="0" indent="0">
              <a:buNone/>
              <a:defRPr sz="2856" b="1">
                <a:solidFill>
                  <a:schemeClr val="accent5"/>
                </a:solidFill>
                <a:latin typeface="+mn-lt"/>
              </a:defRPr>
            </a:lvl1pPr>
            <a:lvl2pPr marL="349656" indent="0">
              <a:buNone/>
              <a:defRPr/>
            </a:lvl2pPr>
            <a:lvl3pPr marL="582761" indent="0">
              <a:buNone/>
              <a:defRPr/>
            </a:lvl3pPr>
            <a:lvl4pPr marL="815865" indent="0">
              <a:buNone/>
              <a:defRPr/>
            </a:lvl4pPr>
            <a:lvl5pPr marL="1048969" indent="0">
              <a:buNone/>
              <a:defRPr/>
            </a:lvl5pPr>
          </a:lstStyle>
          <a:p>
            <a:pPr lvl="0"/>
            <a:r>
              <a:rPr lang="en-US"/>
              <a:t>Click to edit Master text styles</a:t>
            </a:r>
          </a:p>
        </p:txBody>
      </p:sp>
    </p:spTree>
    <p:extLst>
      <p:ext uri="{BB962C8B-B14F-4D97-AF65-F5344CB8AC3E}">
        <p14:creationId xmlns:p14="http://schemas.microsoft.com/office/powerpoint/2010/main" val="19241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014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6482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904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933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7859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3"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60" tIns="47560" rIns="47560" bIns="47560"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1836">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57"/>
            <a:ext cx="11887198" cy="2104724"/>
          </a:xfrm>
        </p:spPr>
        <p:txBody>
          <a:bodyPr/>
          <a:lstStyle>
            <a:lvl1pPr marL="0" indent="0">
              <a:buNone/>
              <a:defRPr sz="3366">
                <a:gradFill>
                  <a:gsLst>
                    <a:gs pos="1250">
                      <a:srgbClr val="000000"/>
                    </a:gs>
                    <a:gs pos="100000">
                      <a:srgbClr val="000000"/>
                    </a:gs>
                  </a:gsLst>
                  <a:lin ang="5400000" scaled="0"/>
                </a:gradFill>
                <a:latin typeface="Segoe UI" pitchFamily="34" charset="0"/>
                <a:cs typeface="Segoe UI" pitchFamily="34" charset="0"/>
              </a:defRPr>
            </a:lvl1pPr>
            <a:lvl2pPr marL="353381" indent="0">
              <a:buNone/>
              <a:defRPr>
                <a:gradFill>
                  <a:gsLst>
                    <a:gs pos="1250">
                      <a:srgbClr val="000000"/>
                    </a:gs>
                    <a:gs pos="100000">
                      <a:srgbClr val="000000"/>
                    </a:gs>
                  </a:gsLst>
                  <a:lin ang="5400000" scaled="0"/>
                </a:gradFill>
                <a:latin typeface="Segoe UI" pitchFamily="34" charset="0"/>
                <a:cs typeface="Segoe UI" pitchFamily="34" charset="0"/>
              </a:defRPr>
            </a:lvl2pPr>
            <a:lvl3pPr marL="596126" indent="0">
              <a:buNone/>
              <a:defRPr>
                <a:gradFill>
                  <a:gsLst>
                    <a:gs pos="1250">
                      <a:srgbClr val="000000"/>
                    </a:gs>
                    <a:gs pos="100000">
                      <a:srgbClr val="000000"/>
                    </a:gs>
                  </a:gsLst>
                  <a:lin ang="5400000" scaled="0"/>
                </a:gradFill>
                <a:latin typeface="Segoe UI" pitchFamily="34" charset="0"/>
                <a:cs typeface="Segoe UI" pitchFamily="34" charset="0"/>
              </a:defRPr>
            </a:lvl3pPr>
            <a:lvl4pPr marL="830614" indent="0">
              <a:buNone/>
              <a:defRPr>
                <a:gradFill>
                  <a:gsLst>
                    <a:gs pos="1250">
                      <a:srgbClr val="000000"/>
                    </a:gs>
                    <a:gs pos="100000">
                      <a:srgbClr val="000000"/>
                    </a:gs>
                  </a:gsLst>
                  <a:lin ang="5400000" scaled="0"/>
                </a:gradFill>
                <a:latin typeface="Segoe UI" pitchFamily="34" charset="0"/>
                <a:cs typeface="Segoe UI" pitchFamily="34" charset="0"/>
              </a:defRPr>
            </a:lvl4pPr>
            <a:lvl5pPr marL="107170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3"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60" tIns="47560" rIns="47560" bIns="47560"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1836">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8466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687435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49"/>
            <a:ext cx="11887200" cy="2492395"/>
          </a:xfrm>
          <a:prstGeom prst="rect">
            <a:avLst/>
          </a:prstGeom>
        </p:spPr>
        <p:txBody>
          <a:bodyPr/>
          <a:lstStyle>
            <a:lvl1pPr marL="296237" indent="-296237">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82761" indent="-286525">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78998" indent="-296237">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112102" indent="-233104">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45206" indent="-233104">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53410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p:cSld name="1_Section Header- Green">
    <p:spTree>
      <p:nvGrpSpPr>
        <p:cNvPr id="1" name=""/>
        <p:cNvGrpSpPr/>
        <p:nvPr/>
      </p:nvGrpSpPr>
      <p:grpSpPr>
        <a:xfrm>
          <a:off x="0" y="0"/>
          <a:ext cx="0" cy="0"/>
          <a:chOff x="0" y="0"/>
          <a:chExt cx="0" cy="0"/>
        </a:xfrm>
      </p:grpSpPr>
      <p:sp>
        <p:nvSpPr>
          <p:cNvPr id="8" name="Rectangle 7"/>
          <p:cNvSpPr/>
          <p:nvPr/>
        </p:nvSpPr>
        <p:spPr>
          <a:xfrm>
            <a:off x="1" y="1"/>
            <a:ext cx="12436475" cy="69945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6816" tIns="63408" rIns="126816" bIns="63408" rtlCol="0" anchor="ctr"/>
          <a:lstStyle/>
          <a:p>
            <a:pPr algn="ctr" defTabSz="932563"/>
            <a:endParaRPr lang="en-US" sz="1836">
              <a:solidFill>
                <a:srgbClr val="FFFFFF"/>
              </a:solidFill>
            </a:endParaRPr>
          </a:p>
        </p:txBody>
      </p:sp>
      <p:sp>
        <p:nvSpPr>
          <p:cNvPr id="6" name="Title 1"/>
          <p:cNvSpPr>
            <a:spLocks noGrp="1"/>
          </p:cNvSpPr>
          <p:nvPr>
            <p:ph type="title" hasCustomPrompt="1"/>
          </p:nvPr>
        </p:nvSpPr>
        <p:spPr>
          <a:xfrm>
            <a:off x="310913" y="932602"/>
            <a:ext cx="11814651" cy="1398905"/>
          </a:xfrm>
        </p:spPr>
        <p:txBody>
          <a:bodyPr anchor="ctr" anchorCtr="0"/>
          <a:lstStyle>
            <a:lvl1pPr algn="l">
              <a:defRPr sz="8361" b="0" cap="none" baseline="0">
                <a:solidFill>
                  <a:schemeClr val="bg1"/>
                </a:solidFill>
              </a:defRPr>
            </a:lvl1pPr>
          </a:lstStyle>
          <a:p>
            <a:r>
              <a:rPr lang="en-US"/>
              <a:t>Click To Edit Title Style</a:t>
            </a:r>
          </a:p>
        </p:txBody>
      </p:sp>
      <p:sp>
        <p:nvSpPr>
          <p:cNvPr id="7" name="Text Placeholder 2"/>
          <p:cNvSpPr>
            <a:spLocks noGrp="1"/>
          </p:cNvSpPr>
          <p:nvPr>
            <p:ph type="body" idx="1" hasCustomPrompt="1"/>
          </p:nvPr>
        </p:nvSpPr>
        <p:spPr>
          <a:xfrm>
            <a:off x="310913" y="2331508"/>
            <a:ext cx="11814651" cy="466302"/>
          </a:xfrm>
        </p:spPr>
        <p:txBody>
          <a:bodyPr lIns="0" anchor="ctr">
            <a:normAutofit/>
          </a:bodyPr>
          <a:lstStyle>
            <a:lvl1pPr marL="0" indent="0">
              <a:buNone/>
              <a:defRPr sz="3366" spc="-97" baseline="0">
                <a:solidFill>
                  <a:schemeClr val="accent1"/>
                </a:solidFill>
              </a:defRPr>
            </a:lvl1pPr>
            <a:lvl2pPr marL="634044" indent="0">
              <a:buNone/>
              <a:defRPr sz="2448">
                <a:solidFill>
                  <a:schemeClr val="tx1">
                    <a:tint val="75000"/>
                  </a:schemeClr>
                </a:solidFill>
              </a:defRPr>
            </a:lvl2pPr>
            <a:lvl3pPr marL="1268088" indent="0">
              <a:buNone/>
              <a:defRPr sz="2244">
                <a:solidFill>
                  <a:schemeClr val="tx1">
                    <a:tint val="75000"/>
                  </a:schemeClr>
                </a:solidFill>
              </a:defRPr>
            </a:lvl3pPr>
            <a:lvl4pPr marL="1902132" indent="0">
              <a:buNone/>
              <a:defRPr sz="1938">
                <a:solidFill>
                  <a:schemeClr val="tx1">
                    <a:tint val="75000"/>
                  </a:schemeClr>
                </a:solidFill>
              </a:defRPr>
            </a:lvl4pPr>
            <a:lvl5pPr marL="2536176" indent="0">
              <a:buNone/>
              <a:defRPr sz="1938">
                <a:solidFill>
                  <a:schemeClr val="tx1">
                    <a:tint val="75000"/>
                  </a:schemeClr>
                </a:solidFill>
              </a:defRPr>
            </a:lvl5pPr>
            <a:lvl6pPr marL="3170219" indent="0">
              <a:buNone/>
              <a:defRPr sz="1938">
                <a:solidFill>
                  <a:schemeClr val="tx1">
                    <a:tint val="75000"/>
                  </a:schemeClr>
                </a:solidFill>
              </a:defRPr>
            </a:lvl6pPr>
            <a:lvl7pPr marL="3804264" indent="0">
              <a:buNone/>
              <a:defRPr sz="1938">
                <a:solidFill>
                  <a:schemeClr val="tx1">
                    <a:tint val="75000"/>
                  </a:schemeClr>
                </a:solidFill>
              </a:defRPr>
            </a:lvl7pPr>
            <a:lvl8pPr marL="4438308" indent="0">
              <a:buNone/>
              <a:defRPr sz="1938">
                <a:solidFill>
                  <a:schemeClr val="tx1">
                    <a:tint val="75000"/>
                  </a:schemeClr>
                </a:solidFill>
              </a:defRPr>
            </a:lvl8pPr>
            <a:lvl9pPr marL="5072350" indent="0">
              <a:buNone/>
              <a:defRPr sz="1938">
                <a:solidFill>
                  <a:schemeClr val="tx1">
                    <a:tint val="75000"/>
                  </a:schemeClr>
                </a:solidFill>
              </a:defRPr>
            </a:lvl9pPr>
          </a:lstStyle>
          <a:p>
            <a:pPr lvl="0"/>
            <a:r>
              <a:rPr lang="en-US"/>
              <a:t>CLICK TO EDIT MASTER TEXT STYLES</a:t>
            </a:r>
          </a:p>
        </p:txBody>
      </p:sp>
      <p:sp>
        <p:nvSpPr>
          <p:cNvPr id="11" name="TextBox 10"/>
          <p:cNvSpPr txBox="1"/>
          <p:nvPr userDrawn="1"/>
        </p:nvSpPr>
        <p:spPr>
          <a:xfrm>
            <a:off x="9784360" y="296899"/>
            <a:ext cx="2393593" cy="647165"/>
          </a:xfrm>
          <a:prstGeom prst="rect">
            <a:avLst/>
          </a:prstGeom>
          <a:noFill/>
        </p:spPr>
        <p:txBody>
          <a:bodyPr wrap="none" lIns="0" tIns="149196" rIns="0" bIns="149196" rtlCol="0">
            <a:spAutoFit/>
          </a:bodyPr>
          <a:lstStyle/>
          <a:p>
            <a:pPr defTabSz="932563">
              <a:lnSpc>
                <a:spcPct val="90000"/>
              </a:lnSpc>
              <a:spcAft>
                <a:spcPts val="612"/>
              </a:spcAft>
            </a:pPr>
            <a:r>
              <a:rPr lang="en-US" sz="2448">
                <a:gradFill>
                  <a:gsLst>
                    <a:gs pos="1000">
                      <a:srgbClr val="FFFFFF"/>
                    </a:gs>
                    <a:gs pos="99000">
                      <a:srgbClr val="FFFFFF"/>
                    </a:gs>
                  </a:gsLst>
                  <a:lin ang="5400000" scaled="0"/>
                </a:gradFill>
                <a:latin typeface="Segoe UI Semibold" pitchFamily="34" charset="0"/>
                <a:cs typeface="Segoe UI Semibold" pitchFamily="34" charset="0"/>
              </a:rPr>
              <a:t>SMSG Readiness</a:t>
            </a:r>
          </a:p>
        </p:txBody>
      </p:sp>
    </p:spTree>
    <p:extLst>
      <p:ext uri="{BB962C8B-B14F-4D97-AF65-F5344CB8AC3E}">
        <p14:creationId xmlns:p14="http://schemas.microsoft.com/office/powerpoint/2010/main" val="217808992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702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9</a:t>
            </a:r>
          </a:p>
        </p:txBody>
      </p:sp>
      <p:sp>
        <p:nvSpPr>
          <p:cNvPr id="3" name="Rectangle 2"/>
          <p:cNvSpPr/>
          <p:nvPr userDrawn="1"/>
        </p:nvSpPr>
        <p:spPr bwMode="auto">
          <a:xfrm>
            <a:off x="523651" y="2409625"/>
            <a:ext cx="2671496" cy="2671497"/>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spcBef>
                <a:spcPct val="0"/>
              </a:spcBef>
              <a:spcAft>
                <a:spcPct val="0"/>
              </a:spcAft>
            </a:pPr>
            <a:endParaRPr lang="en-US" sz="2244" err="1">
              <a:gradFill>
                <a:gsLst>
                  <a:gs pos="0">
                    <a:srgbClr val="FFFFFF"/>
                  </a:gs>
                  <a:gs pos="100000">
                    <a:srgbClr val="FFFFFF"/>
                  </a:gs>
                </a:gsLst>
                <a:lin ang="5400000" scaled="0"/>
              </a:gradFill>
            </a:endParaRPr>
          </a:p>
        </p:txBody>
      </p:sp>
      <p:sp>
        <p:nvSpPr>
          <p:cNvPr id="4" name="Rectangle 3"/>
          <p:cNvSpPr/>
          <p:nvPr userDrawn="1"/>
        </p:nvSpPr>
        <p:spPr bwMode="auto">
          <a:xfrm>
            <a:off x="3344878" y="2409625"/>
            <a:ext cx="2671496" cy="2671497"/>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spcBef>
                <a:spcPct val="0"/>
              </a:spcBef>
              <a:spcAft>
                <a:spcPct val="0"/>
              </a:spcAft>
            </a:pPr>
            <a:endParaRPr lang="en-US" sz="2244" err="1">
              <a:gradFill>
                <a:gsLst>
                  <a:gs pos="0">
                    <a:srgbClr val="FFFFFF"/>
                  </a:gs>
                  <a:gs pos="100000">
                    <a:srgbClr val="FFFFFF"/>
                  </a:gs>
                </a:gsLst>
                <a:lin ang="5400000" scaled="0"/>
              </a:gradFill>
            </a:endParaRPr>
          </a:p>
        </p:txBody>
      </p:sp>
      <p:sp>
        <p:nvSpPr>
          <p:cNvPr id="5" name="Rectangle 4"/>
          <p:cNvSpPr/>
          <p:nvPr userDrawn="1"/>
        </p:nvSpPr>
        <p:spPr bwMode="auto">
          <a:xfrm>
            <a:off x="6166104" y="2431875"/>
            <a:ext cx="2671496" cy="2671497"/>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spcBef>
                <a:spcPct val="0"/>
              </a:spcBef>
              <a:spcAft>
                <a:spcPct val="0"/>
              </a:spcAft>
            </a:pPr>
            <a:endParaRPr lang="en-US" sz="2244" err="1">
              <a:gradFill>
                <a:gsLst>
                  <a:gs pos="0">
                    <a:srgbClr val="FFFFFF"/>
                  </a:gs>
                  <a:gs pos="100000">
                    <a:srgbClr val="FFFFFF"/>
                  </a:gs>
                </a:gsLst>
                <a:lin ang="5400000" scaled="0"/>
              </a:gradFill>
            </a:endParaRPr>
          </a:p>
        </p:txBody>
      </p:sp>
      <p:sp>
        <p:nvSpPr>
          <p:cNvPr id="6" name="Rectangle 5"/>
          <p:cNvSpPr/>
          <p:nvPr userDrawn="1"/>
        </p:nvSpPr>
        <p:spPr bwMode="auto">
          <a:xfrm>
            <a:off x="8987333" y="2431875"/>
            <a:ext cx="2671496" cy="2671497"/>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43" tIns="46621" rIns="93243" bIns="46621" numCol="1" rtlCol="0" anchor="ctr" anchorCtr="0" compatLnSpc="1">
            <a:prstTxWarp prst="textNoShape">
              <a:avLst/>
            </a:prstTxWarp>
          </a:bodyPr>
          <a:lstStyle/>
          <a:p>
            <a:pPr algn="ctr" defTabSz="932111" fontAlgn="base">
              <a:spcBef>
                <a:spcPct val="0"/>
              </a:spcBef>
              <a:spcAft>
                <a:spcPct val="0"/>
              </a:spcAft>
            </a:pPr>
            <a:endParaRPr lang="en-US" sz="2244"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0067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TextBox 2"/>
          <p:cNvSpPr txBox="1"/>
          <p:nvPr userDrawn="1"/>
        </p:nvSpPr>
        <p:spPr>
          <a:xfrm>
            <a:off x="512765" y="1768477"/>
            <a:ext cx="10897701" cy="2253305"/>
          </a:xfrm>
          <a:prstGeom prst="rect">
            <a:avLst/>
          </a:prstGeom>
          <a:noFill/>
        </p:spPr>
        <p:txBody>
          <a:bodyPr wrap="square" lIns="0" tIns="0" rIns="0" bIns="0" rtlCol="0">
            <a:spAutoFit/>
          </a:bodyPr>
          <a:lstStyle/>
          <a:p>
            <a:pPr defTabSz="932563">
              <a:lnSpc>
                <a:spcPct val="80000"/>
              </a:lnSpc>
            </a:pPr>
            <a:r>
              <a:rPr lang="en-US" sz="8973" spc="-102">
                <a:solidFill>
                  <a:srgbClr val="00BCF2"/>
                </a:solidFill>
                <a:latin typeface="Segoe UI Light"/>
              </a:rPr>
              <a:t>Simple, clean, &amp;</a:t>
            </a:r>
            <a:br>
              <a:rPr lang="en-US" sz="8973" spc="-102">
                <a:solidFill>
                  <a:srgbClr val="00BCF2"/>
                </a:solidFill>
                <a:latin typeface="Segoe UI Light"/>
              </a:rPr>
            </a:br>
            <a:r>
              <a:rPr lang="en-US" sz="8973" spc="-102">
                <a:solidFill>
                  <a:srgbClr val="00BCF2"/>
                </a:solidFill>
                <a:latin typeface="Segoe UI Light"/>
              </a:rPr>
              <a:t>impactful text here.</a:t>
            </a:r>
          </a:p>
        </p:txBody>
      </p:sp>
    </p:spTree>
    <p:extLst>
      <p:ext uri="{BB962C8B-B14F-4D97-AF65-F5344CB8AC3E}">
        <p14:creationId xmlns:p14="http://schemas.microsoft.com/office/powerpoint/2010/main" val="222321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3" y="-1"/>
            <a:ext cx="12569825" cy="6994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9120705" y="5605954"/>
            <a:ext cx="2919890" cy="1197379"/>
          </a:xfrm>
          <a:prstGeom prst="rect">
            <a:avLst/>
          </a:prstGeom>
        </p:spPr>
        <p:txBody>
          <a:bodyPr wrap="square">
            <a:spAutoFit/>
          </a:bodyPr>
          <a:lstStyle/>
          <a:p>
            <a:pPr algn="r" defTabSz="932563">
              <a:lnSpc>
                <a:spcPct val="80000"/>
              </a:lnSpc>
            </a:pPr>
            <a:br>
              <a:rPr lang="en-US" sz="4488" spc="-102">
                <a:solidFill>
                  <a:srgbClr val="FFFFFF"/>
                </a:solidFill>
                <a:latin typeface="Segoe UI Light" pitchFamily="34" charset="0"/>
              </a:rPr>
            </a:br>
            <a:r>
              <a:rPr lang="en-US" sz="4488" spc="-102">
                <a:solidFill>
                  <a:srgbClr val="FFFFFF"/>
                </a:solidFill>
                <a:latin typeface="Segoe UI Light" pitchFamily="34" charset="0"/>
              </a:rPr>
              <a:t>Section Title</a:t>
            </a:r>
          </a:p>
        </p:txBody>
      </p:sp>
    </p:spTree>
    <p:extLst>
      <p:ext uri="{BB962C8B-B14F-4D97-AF65-F5344CB8AC3E}">
        <p14:creationId xmlns:p14="http://schemas.microsoft.com/office/powerpoint/2010/main" val="52804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2" y="3145043"/>
            <a:ext cx="3288505" cy="704445"/>
          </a:xfrm>
          <a:prstGeom prst="rect">
            <a:avLst/>
          </a:prstGeom>
        </p:spPr>
      </p:pic>
      <p:sp>
        <p:nvSpPr>
          <p:cNvPr id="4" name="Text Box 3"/>
          <p:cNvSpPr txBox="1">
            <a:spLocks noChangeArrowheads="1"/>
          </p:cNvSpPr>
          <p:nvPr userDrawn="1"/>
        </p:nvSpPr>
        <p:spPr bwMode="blackWhite">
          <a:xfrm>
            <a:off x="273051" y="6079033"/>
            <a:ext cx="10974388" cy="631012"/>
          </a:xfrm>
          <a:prstGeom prst="rect">
            <a:avLst/>
          </a:prstGeom>
          <a:noFill/>
          <a:ln w="12700">
            <a:noFill/>
            <a:miter lim="800000"/>
            <a:headEnd type="none" w="sm" len="sm"/>
            <a:tailEnd type="none" w="sm" len="sm"/>
          </a:ln>
          <a:effectLst/>
        </p:spPr>
        <p:txBody>
          <a:bodyPr vert="horz" wrap="square" lIns="186494" tIns="149196" rIns="186494" bIns="149196" numCol="1" anchor="t" anchorCtr="0" compatLnSpc="1">
            <a:prstTxWarp prst="textNoShape">
              <a:avLst/>
            </a:prstTxWarp>
            <a:spAutoFit/>
          </a:bodyPr>
          <a:lstStyle/>
          <a:p>
            <a:pPr defTabSz="950660" eaLnBrk="0" hangingPunct="0"/>
            <a:r>
              <a:rPr lang="en-US" sz="714">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50660" eaLnBrk="0" hangingPunct="0"/>
            <a:r>
              <a:rPr lang="en-US" sz="714">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6273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2_Title Slide 4 for internal audiences">
    <p:spTree>
      <p:nvGrpSpPr>
        <p:cNvPr id="1" name=""/>
        <p:cNvGrpSpPr/>
        <p:nvPr/>
      </p:nvGrpSpPr>
      <p:grpSpPr>
        <a:xfrm>
          <a:off x="0" y="0"/>
          <a:ext cx="0" cy="0"/>
          <a:chOff x="0" y="0"/>
          <a:chExt cx="0" cy="0"/>
        </a:xfrm>
      </p:grpSpPr>
      <p:sp>
        <p:nvSpPr>
          <p:cNvPr id="20" name="Rectangle 19"/>
          <p:cNvSpPr/>
          <p:nvPr/>
        </p:nvSpPr>
        <p:spPr bwMode="gray">
          <a:xfrm>
            <a:off x="3" y="0"/>
            <a:ext cx="6949748" cy="7003104"/>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5"/>
            <a:ext cx="6402384" cy="1828800"/>
          </a:xfrm>
          <a:noFill/>
        </p:spPr>
        <p:txBody>
          <a:bodyPr lIns="146304" tIns="91440" rIns="146304" bIns="91440" anchor="t" anchorCtr="0"/>
          <a:lstStyle>
            <a:lvl1pPr>
              <a:defRPr sz="6117" spc="-102"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73050" y="3957641"/>
            <a:ext cx="6402384" cy="1825625"/>
          </a:xfrm>
          <a:noFill/>
        </p:spPr>
        <p:txBody>
          <a:bodyPr tIns="109728" bIns="109728">
            <a:noAutofit/>
          </a:bodyPr>
          <a:lstStyle>
            <a:lvl1pPr marL="0" indent="0">
              <a:spcBef>
                <a:spcPts val="0"/>
              </a:spcBef>
              <a:buNone/>
              <a:defRPr sz="3264">
                <a:gradFill>
                  <a:gsLst>
                    <a:gs pos="1250">
                      <a:srgbClr val="FFFFFF"/>
                    </a:gs>
                    <a:gs pos="99000">
                      <a:srgbClr val="FFFFFF"/>
                    </a:gs>
                  </a:gsLst>
                  <a:lin ang="5400000" scaled="0"/>
                </a:gradFill>
              </a:defRPr>
            </a:lvl1pPr>
          </a:lstStyle>
          <a:p>
            <a:pPr lvl="0"/>
            <a:endParaRPr lang="en-US"/>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3835" y="471842"/>
            <a:ext cx="1552931" cy="332660"/>
          </a:xfrm>
          <a:prstGeom prst="rect">
            <a:avLst/>
          </a:prstGeom>
        </p:spPr>
      </p:pic>
      <p:sp>
        <p:nvSpPr>
          <p:cNvPr id="2" name="Rectangle 1"/>
          <p:cNvSpPr/>
          <p:nvPr userDrawn="1"/>
        </p:nvSpPr>
        <p:spPr bwMode="auto">
          <a:xfrm>
            <a:off x="6949750" y="1"/>
            <a:ext cx="5486727" cy="6994525"/>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solidFill>
                <a:srgbClr val="00BCF2"/>
              </a:solidFill>
              <a:ea typeface="Segoe UI" pitchFamily="34" charset="0"/>
              <a:cs typeface="Segoe UI" pitchFamily="34" charset="0"/>
            </a:endParaRPr>
          </a:p>
        </p:txBody>
      </p:sp>
      <p:sp>
        <p:nvSpPr>
          <p:cNvPr id="10" name="Freeform 52"/>
          <p:cNvSpPr>
            <a:spLocks noEditPoints="1"/>
          </p:cNvSpPr>
          <p:nvPr userDrawn="1"/>
        </p:nvSpPr>
        <p:spPr bwMode="black">
          <a:xfrm>
            <a:off x="7560916" y="1436542"/>
            <a:ext cx="4264392" cy="4011558"/>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836">
              <a:solidFill>
                <a:srgbClr val="505050"/>
              </a:solidFill>
            </a:endParaRPr>
          </a:p>
        </p:txBody>
      </p:sp>
    </p:spTree>
    <p:extLst>
      <p:ext uri="{BB962C8B-B14F-4D97-AF65-F5344CB8AC3E}">
        <p14:creationId xmlns:p14="http://schemas.microsoft.com/office/powerpoint/2010/main" val="4167274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p:cSld name="4_Section Header- Green">
    <p:spTree>
      <p:nvGrpSpPr>
        <p:cNvPr id="1" name=""/>
        <p:cNvGrpSpPr/>
        <p:nvPr/>
      </p:nvGrpSpPr>
      <p:grpSpPr>
        <a:xfrm>
          <a:off x="0" y="0"/>
          <a:ext cx="0" cy="0"/>
          <a:chOff x="0" y="0"/>
          <a:chExt cx="0" cy="0"/>
        </a:xfrm>
      </p:grpSpPr>
      <p:sp>
        <p:nvSpPr>
          <p:cNvPr id="8" name="Rectangle 7"/>
          <p:cNvSpPr/>
          <p:nvPr/>
        </p:nvSpPr>
        <p:spPr>
          <a:xfrm>
            <a:off x="1" y="1"/>
            <a:ext cx="12436475"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6816" tIns="63408" rIns="126816" bIns="63408" rtlCol="0" anchor="ctr"/>
          <a:lstStyle/>
          <a:p>
            <a:pPr algn="ctr" defTabSz="932563"/>
            <a:endParaRPr lang="en-US" sz="1836">
              <a:solidFill>
                <a:srgbClr val="FFFFFF"/>
              </a:solidFill>
            </a:endParaRPr>
          </a:p>
        </p:txBody>
      </p:sp>
      <p:sp>
        <p:nvSpPr>
          <p:cNvPr id="6" name="Title 1"/>
          <p:cNvSpPr>
            <a:spLocks noGrp="1"/>
          </p:cNvSpPr>
          <p:nvPr>
            <p:ph type="title" hasCustomPrompt="1"/>
          </p:nvPr>
        </p:nvSpPr>
        <p:spPr>
          <a:xfrm>
            <a:off x="310913" y="932602"/>
            <a:ext cx="11814651" cy="1398905"/>
          </a:xfrm>
        </p:spPr>
        <p:txBody>
          <a:bodyPr anchor="ctr" anchorCtr="0"/>
          <a:lstStyle>
            <a:lvl1pPr algn="l">
              <a:defRPr sz="8361" b="0" cap="none" baseline="0">
                <a:solidFill>
                  <a:schemeClr val="bg1"/>
                </a:solidFill>
              </a:defRPr>
            </a:lvl1pPr>
          </a:lstStyle>
          <a:p>
            <a:r>
              <a:rPr lang="en-US"/>
              <a:t>Click To Edit Title Style</a:t>
            </a:r>
          </a:p>
        </p:txBody>
      </p:sp>
      <p:sp>
        <p:nvSpPr>
          <p:cNvPr id="7" name="Text Placeholder 2"/>
          <p:cNvSpPr>
            <a:spLocks noGrp="1"/>
          </p:cNvSpPr>
          <p:nvPr>
            <p:ph type="body" idx="1" hasCustomPrompt="1"/>
          </p:nvPr>
        </p:nvSpPr>
        <p:spPr>
          <a:xfrm>
            <a:off x="310913" y="2331508"/>
            <a:ext cx="11814651" cy="466302"/>
          </a:xfrm>
        </p:spPr>
        <p:txBody>
          <a:bodyPr lIns="0" anchor="ctr">
            <a:normAutofit/>
          </a:bodyPr>
          <a:lstStyle>
            <a:lvl1pPr marL="0" indent="0">
              <a:buNone/>
              <a:defRPr sz="3366" spc="-97" baseline="0">
                <a:solidFill>
                  <a:schemeClr val="accent1"/>
                </a:solidFill>
              </a:defRPr>
            </a:lvl1pPr>
            <a:lvl2pPr marL="634044" indent="0">
              <a:buNone/>
              <a:defRPr sz="2448">
                <a:solidFill>
                  <a:schemeClr val="tx1">
                    <a:tint val="75000"/>
                  </a:schemeClr>
                </a:solidFill>
              </a:defRPr>
            </a:lvl2pPr>
            <a:lvl3pPr marL="1268088" indent="0">
              <a:buNone/>
              <a:defRPr sz="2244">
                <a:solidFill>
                  <a:schemeClr val="tx1">
                    <a:tint val="75000"/>
                  </a:schemeClr>
                </a:solidFill>
              </a:defRPr>
            </a:lvl3pPr>
            <a:lvl4pPr marL="1902132" indent="0">
              <a:buNone/>
              <a:defRPr sz="1938">
                <a:solidFill>
                  <a:schemeClr val="tx1">
                    <a:tint val="75000"/>
                  </a:schemeClr>
                </a:solidFill>
              </a:defRPr>
            </a:lvl4pPr>
            <a:lvl5pPr marL="2536176" indent="0">
              <a:buNone/>
              <a:defRPr sz="1938">
                <a:solidFill>
                  <a:schemeClr val="tx1">
                    <a:tint val="75000"/>
                  </a:schemeClr>
                </a:solidFill>
              </a:defRPr>
            </a:lvl5pPr>
            <a:lvl6pPr marL="3170219" indent="0">
              <a:buNone/>
              <a:defRPr sz="1938">
                <a:solidFill>
                  <a:schemeClr val="tx1">
                    <a:tint val="75000"/>
                  </a:schemeClr>
                </a:solidFill>
              </a:defRPr>
            </a:lvl6pPr>
            <a:lvl7pPr marL="3804264" indent="0">
              <a:buNone/>
              <a:defRPr sz="1938">
                <a:solidFill>
                  <a:schemeClr val="tx1">
                    <a:tint val="75000"/>
                  </a:schemeClr>
                </a:solidFill>
              </a:defRPr>
            </a:lvl7pPr>
            <a:lvl8pPr marL="4438308" indent="0">
              <a:buNone/>
              <a:defRPr sz="1938">
                <a:solidFill>
                  <a:schemeClr val="tx1">
                    <a:tint val="75000"/>
                  </a:schemeClr>
                </a:solidFill>
              </a:defRPr>
            </a:lvl8pPr>
            <a:lvl9pPr marL="5072350" indent="0">
              <a:buNone/>
              <a:defRPr sz="1938">
                <a:solidFill>
                  <a:schemeClr val="tx1">
                    <a:tint val="75000"/>
                  </a:schemeClr>
                </a:solidFill>
              </a:defRPr>
            </a:lvl9pPr>
          </a:lstStyle>
          <a:p>
            <a:pPr lvl="0"/>
            <a:r>
              <a:rPr lang="en-US"/>
              <a:t>CLICK TO EDIT MASTER TEXT STYLES</a:t>
            </a:r>
          </a:p>
        </p:txBody>
      </p:sp>
      <p:sp>
        <p:nvSpPr>
          <p:cNvPr id="11" name="TextBox 10"/>
          <p:cNvSpPr txBox="1"/>
          <p:nvPr userDrawn="1"/>
        </p:nvSpPr>
        <p:spPr>
          <a:xfrm>
            <a:off x="9784360" y="296899"/>
            <a:ext cx="2393593" cy="647165"/>
          </a:xfrm>
          <a:prstGeom prst="rect">
            <a:avLst/>
          </a:prstGeom>
          <a:noFill/>
        </p:spPr>
        <p:txBody>
          <a:bodyPr wrap="none" lIns="0" tIns="149196" rIns="0" bIns="149196" rtlCol="0">
            <a:spAutoFit/>
          </a:bodyPr>
          <a:lstStyle/>
          <a:p>
            <a:pPr defTabSz="932563">
              <a:lnSpc>
                <a:spcPct val="90000"/>
              </a:lnSpc>
              <a:spcAft>
                <a:spcPts val="612"/>
              </a:spcAft>
            </a:pPr>
            <a:r>
              <a:rPr lang="en-US" sz="2448">
                <a:gradFill>
                  <a:gsLst>
                    <a:gs pos="1000">
                      <a:srgbClr val="FFFFFF"/>
                    </a:gs>
                    <a:gs pos="99000">
                      <a:srgbClr val="FFFFFF"/>
                    </a:gs>
                  </a:gsLst>
                  <a:lin ang="5400000" scaled="0"/>
                </a:gradFill>
                <a:latin typeface="Segoe UI Semibold" pitchFamily="34" charset="0"/>
                <a:cs typeface="Segoe UI Semibold" pitchFamily="34" charset="0"/>
              </a:rPr>
              <a:t>SMSG Readiness</a:t>
            </a:r>
          </a:p>
        </p:txBody>
      </p:sp>
    </p:spTree>
    <p:extLst>
      <p:ext uri="{BB962C8B-B14F-4D97-AF65-F5344CB8AC3E}">
        <p14:creationId xmlns:p14="http://schemas.microsoft.com/office/powerpoint/2010/main" val="216365359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Objectives- Internal Audience">
    <p:spTree>
      <p:nvGrpSpPr>
        <p:cNvPr id="1" name=""/>
        <p:cNvGrpSpPr/>
        <p:nvPr/>
      </p:nvGrpSpPr>
      <p:grpSpPr>
        <a:xfrm>
          <a:off x="0" y="0"/>
          <a:ext cx="0" cy="0"/>
          <a:chOff x="0" y="0"/>
          <a:chExt cx="0" cy="0"/>
        </a:xfrm>
      </p:grpSpPr>
      <p:sp>
        <p:nvSpPr>
          <p:cNvPr id="18" name="Rectangle 17"/>
          <p:cNvSpPr/>
          <p:nvPr/>
        </p:nvSpPr>
        <p:spPr bwMode="gray">
          <a:xfrm>
            <a:off x="3" y="1"/>
            <a:ext cx="6867332" cy="6994525"/>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185298" y="571325"/>
            <a:ext cx="6310943" cy="1112542"/>
          </a:xfrm>
          <a:noFill/>
        </p:spPr>
        <p:txBody>
          <a:bodyPr lIns="146304" tIns="91440" rIns="146304" bIns="91440" anchor="t" anchorCtr="0"/>
          <a:lstStyle>
            <a:lvl1pPr>
              <a:defRPr sz="6117" spc="-102"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5298" y="1975859"/>
            <a:ext cx="6310943" cy="1825625"/>
          </a:xfrm>
        </p:spPr>
        <p:txBody>
          <a:bodyPr tIns="109728" bIns="109728">
            <a:noAutofit/>
          </a:bodyPr>
          <a:lstStyle>
            <a:lvl1pPr marL="466209" indent="-466209">
              <a:spcBef>
                <a:spcPts val="0"/>
              </a:spcBef>
              <a:buFont typeface="Arial" panose="020B0604020202020204" pitchFamily="34" charset="0"/>
              <a:buChar char="•"/>
              <a:defRPr sz="3264"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867333" y="0"/>
            <a:ext cx="5569142" cy="6994525"/>
          </a:xfrm>
          <a:prstGeom prst="rect">
            <a:avLst/>
          </a:prstGeom>
        </p:spPr>
      </p:pic>
    </p:spTree>
    <p:extLst>
      <p:ext uri="{BB962C8B-B14F-4D97-AF65-F5344CB8AC3E}">
        <p14:creationId xmlns:p14="http://schemas.microsoft.com/office/powerpoint/2010/main" val="58714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spc="0" baseline="0">
                <a:gradFill>
                  <a:gsLst>
                    <a:gs pos="91000">
                      <a:schemeClr val="tx1"/>
                    </a:gs>
                    <a:gs pos="0">
                      <a:schemeClr val="tx1"/>
                    </a:gs>
                  </a:gsLst>
                  <a:lin ang="5400000" scaled="0"/>
                </a:gradFill>
                <a:latin typeface="+mj-lt"/>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lang="en-US"/>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Freeform: Shape 10">
            <a:extLst>
              <a:ext uri="{FF2B5EF4-FFF2-40B4-BE49-F238E27FC236}">
                <a16:creationId xmlns:a16="http://schemas.microsoft.com/office/drawing/2014/main" id="{D7D7B48D-3C1F-41E7-A427-37D52367AB57}"/>
              </a:ext>
            </a:extLst>
          </p:cNvPr>
          <p:cNvSpPr/>
          <p:nvPr userDrawn="1"/>
        </p:nvSpPr>
        <p:spPr bwMode="auto">
          <a:xfrm>
            <a:off x="7056437" y="1973262"/>
            <a:ext cx="4421403"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DE862598-50B9-495D-9ECA-EDD8D521BCA8}"/>
              </a:ext>
            </a:extLst>
          </p:cNvPr>
          <p:cNvGrpSpPr/>
          <p:nvPr userDrawn="1"/>
        </p:nvGrpSpPr>
        <p:grpSpPr>
          <a:xfrm>
            <a:off x="8964032" y="4187024"/>
            <a:ext cx="606212" cy="453048"/>
            <a:chOff x="8964032" y="4187024"/>
            <a:chExt cx="606212" cy="453048"/>
          </a:xfrm>
        </p:grpSpPr>
        <p:sp>
          <p:nvSpPr>
            <p:cNvPr id="25" name="Rectangle 24">
              <a:extLst>
                <a:ext uri="{FF2B5EF4-FFF2-40B4-BE49-F238E27FC236}">
                  <a16:creationId xmlns:a16="http://schemas.microsoft.com/office/drawing/2014/main" id="{324A94E2-B103-449B-B0C1-ED95FE871D6F}"/>
                </a:ext>
              </a:extLst>
            </p:cNvPr>
            <p:cNvSpPr/>
            <p:nvPr userDrawn="1"/>
          </p:nvSpPr>
          <p:spPr bwMode="auto">
            <a:xfrm>
              <a:off x="8964032" y="4296397"/>
              <a:ext cx="606212" cy="19146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a:extLst>
                <a:ext uri="{FF2B5EF4-FFF2-40B4-BE49-F238E27FC236}">
                  <a16:creationId xmlns:a16="http://schemas.microsoft.com/office/drawing/2014/main" id="{2BA67A96-1D32-4B35-B6B5-4F4231C128F4}"/>
                </a:ext>
              </a:extLst>
            </p:cNvPr>
            <p:cNvGrpSpPr/>
            <p:nvPr userDrawn="1"/>
          </p:nvGrpSpPr>
          <p:grpSpPr>
            <a:xfrm>
              <a:off x="9054373" y="4187024"/>
              <a:ext cx="425530" cy="453048"/>
              <a:chOff x="8984607" y="2564610"/>
              <a:chExt cx="524518" cy="558438"/>
            </a:xfrm>
          </p:grpSpPr>
          <p:sp>
            <p:nvSpPr>
              <p:cNvPr id="27" name="Shield_EA18">
                <a:extLst>
                  <a:ext uri="{FF2B5EF4-FFF2-40B4-BE49-F238E27FC236}">
                    <a16:creationId xmlns:a16="http://schemas.microsoft.com/office/drawing/2014/main" id="{D11CA314-4F53-45DB-A0BB-995627796C42}"/>
                  </a:ext>
                </a:extLst>
              </p:cNvPr>
              <p:cNvSpPr>
                <a:spLocks noChangeAspect="1"/>
              </p:cNvSpPr>
              <p:nvPr/>
            </p:nvSpPr>
            <p:spPr bwMode="auto">
              <a:xfrm>
                <a:off x="8984607" y="2564610"/>
                <a:ext cx="524518" cy="55843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8" name="Lock">
                <a:extLst>
                  <a:ext uri="{FF2B5EF4-FFF2-40B4-BE49-F238E27FC236}">
                    <a16:creationId xmlns:a16="http://schemas.microsoft.com/office/drawing/2014/main" id="{FE2E54D1-8833-44BF-89E3-3AEFC08747DF}"/>
                  </a:ext>
                </a:extLst>
              </p:cNvPr>
              <p:cNvSpPr>
                <a:spLocks noChangeAspect="1" noEditPoints="1"/>
              </p:cNvSpPr>
              <p:nvPr/>
            </p:nvSpPr>
            <p:spPr bwMode="auto">
              <a:xfrm>
                <a:off x="9170807" y="2699426"/>
                <a:ext cx="152118" cy="21260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29" name="MS cloud text">
            <a:extLst>
              <a:ext uri="{FF2B5EF4-FFF2-40B4-BE49-F238E27FC236}">
                <a16:creationId xmlns:a16="http://schemas.microsoft.com/office/drawing/2014/main" id="{FA4188AC-C68C-4795-BCCB-9F99499FA178}"/>
              </a:ext>
            </a:extLst>
          </p:cNvPr>
          <p:cNvSpPr txBox="1">
            <a:spLocks/>
          </p:cNvSpPr>
          <p:nvPr userDrawn="1"/>
        </p:nvSpPr>
        <p:spPr>
          <a:xfrm>
            <a:off x="6827837" y="3091116"/>
            <a:ext cx="5180475" cy="883300"/>
          </a:xfrm>
          <a:prstGeom prst="rect">
            <a:avLst/>
          </a:prstGeom>
        </p:spPr>
        <p:txBody>
          <a:bodyPr vert="horz" wrap="square" lIns="146304" tIns="91440" rIns="146304" bIns="9144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400" b="0" i="0" u="none" strike="noStrike" kern="0" cap="none" spc="-102" normalizeH="0" baseline="0" noProof="0">
                <a:ln w="3175">
                  <a:noFill/>
                </a:ln>
                <a:gradFill>
                  <a:gsLst>
                    <a:gs pos="86726">
                      <a:schemeClr val="tx1"/>
                    </a:gs>
                    <a:gs pos="59000">
                      <a:schemeClr val="tx1"/>
                    </a:gs>
                  </a:gsLst>
                  <a:lin ang="5400000" scaled="0"/>
                </a:gradFill>
                <a:effectLst/>
                <a:uLnTx/>
                <a:uFillTx/>
                <a:latin typeface="Segoe UI Semilight"/>
                <a:ea typeface="+mn-ea"/>
                <a:cs typeface="Segoe UI Semilight" panose="020B0402040204020203" pitchFamily="34" charset="0"/>
              </a:rPr>
              <a:t>Microsoft Azure</a:t>
            </a:r>
            <a:endParaRPr kumimoji="0" lang="en-US" sz="3400" b="0" i="0" u="none" strike="noStrike" kern="0" cap="none" spc="-102" normalizeH="0" baseline="0" noProof="0">
              <a:ln w="3175">
                <a:noFill/>
              </a:ln>
              <a:gradFill>
                <a:gsLst>
                  <a:gs pos="86726">
                    <a:schemeClr val="tx1"/>
                  </a:gs>
                  <a:gs pos="59000">
                    <a:schemeClr val="tx1"/>
                  </a:gs>
                </a:gsLst>
                <a:lin ang="5400000" scaled="0"/>
              </a:gradFill>
              <a:effectLst/>
              <a:uLnTx/>
              <a:uFillTx/>
              <a:latin typeface="Segoe UI Light"/>
              <a:ea typeface="+mn-ea"/>
              <a:cs typeface="Segoe UI Semilight" panose="020B0402040204020203" pitchFamily="34" charset="0"/>
            </a:endParaRPr>
          </a:p>
        </p:txBody>
      </p:sp>
    </p:spTree>
    <p:extLst>
      <p:ext uri="{BB962C8B-B14F-4D97-AF65-F5344CB8AC3E}">
        <p14:creationId xmlns:p14="http://schemas.microsoft.com/office/powerpoint/2010/main" val="574567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400"/>
                                        <p:tgtEl>
                                          <p:spTgt spid="29"/>
                                        </p:tgtEl>
                                      </p:cBhvr>
                                    </p:animEffect>
                                  </p:childTnLst>
                                </p:cTn>
                              </p:par>
                              <p:par>
                                <p:cTn id="8" presetID="42" presetClass="path" presetSubtype="0" decel="100000" fill="hold" grpId="1" nodeType="withEffect">
                                  <p:stCondLst>
                                    <p:cond delay="300"/>
                                  </p:stCondLst>
                                  <p:childTnLst>
                                    <p:animMotion origin="layout" path="M -2.15216E-6 -3.1911E-6 L -2.15216E-6 0.09624 " pathEditMode="relative" rAng="0" ptsTypes="AA">
                                      <p:cBhvr>
                                        <p:cTn id="9" dur="700" spd="-100000" fill="hold"/>
                                        <p:tgtEl>
                                          <p:spTgt spid="29"/>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686247"/>
            <a:ext cx="11888787" cy="917575"/>
          </a:xfrm>
        </p:spPr>
        <p:txBody>
          <a:bodyPr/>
          <a:lstStyle/>
          <a:p>
            <a:r>
              <a:rPr lang="en-US"/>
              <a:t>Click to edit Master title style</a:t>
            </a:r>
          </a:p>
        </p:txBody>
      </p:sp>
      <p:sp>
        <p:nvSpPr>
          <p:cNvPr id="6" name="Text Placeholder 5"/>
          <p:cNvSpPr>
            <a:spLocks noGrp="1"/>
          </p:cNvSpPr>
          <p:nvPr>
            <p:ph type="body" sz="quarter" idx="10" hasCustomPrompt="1"/>
          </p:nvPr>
        </p:nvSpPr>
        <p:spPr>
          <a:xfrm>
            <a:off x="274639" y="295536"/>
            <a:ext cx="11887200"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CHAPTER TITLE BREADCRUM</a:t>
            </a:r>
          </a:p>
        </p:txBody>
      </p:sp>
      <p:sp>
        <p:nvSpPr>
          <p:cNvPr id="5" name="Text Placeholder 3"/>
          <p:cNvSpPr>
            <a:spLocks noGrp="1"/>
          </p:cNvSpPr>
          <p:nvPr>
            <p:ph type="body" sz="quarter" idx="11" hasCustomPrompt="1"/>
          </p:nvPr>
        </p:nvSpPr>
        <p:spPr>
          <a:xfrm>
            <a:off x="274639" y="1333209"/>
            <a:ext cx="11887200"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a:t>Subhead</a:t>
            </a:r>
          </a:p>
        </p:txBody>
      </p:sp>
    </p:spTree>
    <p:extLst>
      <p:ext uri="{BB962C8B-B14F-4D97-AF65-F5344CB8AC3E}">
        <p14:creationId xmlns:p14="http://schemas.microsoft.com/office/powerpoint/2010/main" val="428093104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ntent-Dk">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10912" y="932603"/>
            <a:ext cx="5720779" cy="1183417"/>
          </a:xfrm>
          <a:prstGeom prst="rect">
            <a:avLst/>
          </a:prstGeom>
        </p:spPr>
        <p:txBody>
          <a:bodyPr/>
          <a:lstStyle>
            <a:lvl1pPr>
              <a:buClr>
                <a:schemeClr val="bg2"/>
              </a:buClr>
              <a:defRPr sz="2448">
                <a:solidFill>
                  <a:schemeClr val="bg2"/>
                </a:solidFill>
              </a:defRPr>
            </a:lvl1pPr>
            <a:lvl2pPr>
              <a:buClr>
                <a:schemeClr val="bg2"/>
              </a:buClr>
              <a:defRPr sz="2040">
                <a:solidFill>
                  <a:schemeClr val="bg2"/>
                </a:solidFill>
              </a:defRPr>
            </a:lvl2pPr>
            <a:lvl3pPr>
              <a:buClr>
                <a:schemeClr val="bg2"/>
              </a:buClr>
              <a:defRPr sz="1836">
                <a:solidFill>
                  <a:schemeClr val="bg2"/>
                </a:solidFill>
              </a:defRPr>
            </a:lvl3pPr>
            <a:lvl4pPr>
              <a:buClr>
                <a:schemeClr val="bg2"/>
              </a:buClr>
              <a:defRPr sz="1836">
                <a:solidFill>
                  <a:schemeClr val="bg2"/>
                </a:solidFill>
              </a:defRPr>
            </a:lvl4pPr>
            <a:lvl5pPr>
              <a:buClr>
                <a:schemeClr val="bg2"/>
              </a:buClr>
              <a:defRPr sz="1836">
                <a:solidFill>
                  <a:schemeClr val="bg2"/>
                </a:solidFill>
              </a:defRPr>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386649" y="932603"/>
            <a:ext cx="5720779" cy="1183417"/>
          </a:xfrm>
          <a:prstGeom prst="rect">
            <a:avLst/>
          </a:prstGeom>
        </p:spPr>
        <p:txBody>
          <a:bodyPr/>
          <a:lstStyle>
            <a:lvl1pPr>
              <a:buClr>
                <a:schemeClr val="bg2"/>
              </a:buClr>
              <a:defRPr sz="2448">
                <a:solidFill>
                  <a:schemeClr val="bg2"/>
                </a:solidFill>
              </a:defRPr>
            </a:lvl1pPr>
            <a:lvl2pPr>
              <a:buClr>
                <a:schemeClr val="bg2"/>
              </a:buClr>
              <a:defRPr sz="2040">
                <a:solidFill>
                  <a:schemeClr val="bg2"/>
                </a:solidFill>
              </a:defRPr>
            </a:lvl2pPr>
            <a:lvl3pPr>
              <a:buClr>
                <a:schemeClr val="bg2"/>
              </a:buClr>
              <a:defRPr sz="1836">
                <a:solidFill>
                  <a:schemeClr val="bg2"/>
                </a:solidFill>
              </a:defRPr>
            </a:lvl3pPr>
            <a:lvl4pPr>
              <a:buClr>
                <a:schemeClr val="bg2"/>
              </a:buClr>
              <a:defRPr sz="1836">
                <a:solidFill>
                  <a:schemeClr val="bg2"/>
                </a:solidFill>
              </a:defRPr>
            </a:lvl4pPr>
            <a:lvl5pPr>
              <a:buClr>
                <a:schemeClr val="bg2"/>
              </a:buClr>
              <a:defRPr sz="1836">
                <a:solidFill>
                  <a:schemeClr val="bg2"/>
                </a:solidFill>
              </a:defRPr>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p:nvPr>
        </p:nvSpPr>
        <p:spPr>
          <a:xfrm>
            <a:off x="310912" y="233151"/>
            <a:ext cx="11814651" cy="652822"/>
          </a:xfrm>
          <a:prstGeom prst="rect">
            <a:avLst/>
          </a:prstGeom>
        </p:spPr>
        <p:txBody>
          <a:bodyPr vert="horz" lIns="0" tIns="45720" rIns="0" bIns="45720" rtlCol="0" anchor="ctr">
            <a:noAutofit/>
          </a:bodyPr>
          <a:lstStyle/>
          <a:p>
            <a:r>
              <a:rPr lang="en-US"/>
              <a:t>Click to edit Master title style</a:t>
            </a:r>
          </a:p>
        </p:txBody>
      </p:sp>
      <p:sp>
        <p:nvSpPr>
          <p:cNvPr id="7" name="Footer Placeholder 12"/>
          <p:cNvSpPr>
            <a:spLocks noGrp="1"/>
          </p:cNvSpPr>
          <p:nvPr>
            <p:ph type="ftr" sz="quarter" idx="3"/>
          </p:nvPr>
        </p:nvSpPr>
        <p:spPr>
          <a:xfrm>
            <a:off x="4249129" y="6621485"/>
            <a:ext cx="3938217" cy="233151"/>
          </a:xfrm>
          <a:prstGeom prst="rect">
            <a:avLst/>
          </a:prstGeom>
        </p:spPr>
        <p:txBody>
          <a:bodyPr vert="horz" lIns="0" tIns="0" rIns="0" bIns="0" rtlCol="0" anchor="b"/>
          <a:lstStyle>
            <a:lvl1pPr algn="ctr">
              <a:defRPr sz="816">
                <a:solidFill>
                  <a:schemeClr val="bg2"/>
                </a:solidFill>
              </a:defRPr>
            </a:lvl1pPr>
          </a:lstStyle>
          <a:p>
            <a:pPr defTabSz="932563"/>
            <a:r>
              <a:rPr lang="en-US">
                <a:solidFill>
                  <a:srgbClr val="D2D2D2"/>
                </a:solidFill>
              </a:rPr>
              <a:t>Microsoft Confidential</a:t>
            </a:r>
          </a:p>
        </p:txBody>
      </p:sp>
      <p:sp>
        <p:nvSpPr>
          <p:cNvPr id="8" name="Slide Number Placeholder 13"/>
          <p:cNvSpPr>
            <a:spLocks noGrp="1"/>
          </p:cNvSpPr>
          <p:nvPr>
            <p:ph type="sldNum" sz="quarter" idx="4"/>
          </p:nvPr>
        </p:nvSpPr>
        <p:spPr>
          <a:xfrm>
            <a:off x="9210764" y="6621485"/>
            <a:ext cx="2901844" cy="233151"/>
          </a:xfrm>
          <a:prstGeom prst="rect">
            <a:avLst/>
          </a:prstGeom>
        </p:spPr>
        <p:txBody>
          <a:bodyPr vert="horz" lIns="0" tIns="0" rIns="0" bIns="0" rtlCol="0" anchor="b"/>
          <a:lstStyle>
            <a:lvl1pPr algn="r">
              <a:defRPr sz="816">
                <a:solidFill>
                  <a:schemeClr val="bg2"/>
                </a:solidFill>
              </a:defRPr>
            </a:lvl1pPr>
          </a:lstStyle>
          <a:p>
            <a:pPr defTabSz="932563"/>
            <a:fld id="{5ED9C233-5591-4A30-8957-8EAAE243EB6C}" type="slidenum">
              <a:rPr lang="en-US" smtClean="0">
                <a:solidFill>
                  <a:srgbClr val="D2D2D2"/>
                </a:solidFill>
              </a:rPr>
              <a:pPr defTabSz="932563"/>
              <a:t>‹#›</a:t>
            </a:fld>
            <a:endParaRPr lang="en-US">
              <a:solidFill>
                <a:srgbClr val="D2D2D2"/>
              </a:solidFill>
            </a:endParaRPr>
          </a:p>
        </p:txBody>
      </p:sp>
    </p:spTree>
    <p:extLst>
      <p:ext uri="{BB962C8B-B14F-4D97-AF65-F5344CB8AC3E}">
        <p14:creationId xmlns:p14="http://schemas.microsoft.com/office/powerpoint/2010/main" val="254421169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Questions 1 Slide for internal audiences">
    <p:spTree>
      <p:nvGrpSpPr>
        <p:cNvPr id="1" name=""/>
        <p:cNvGrpSpPr/>
        <p:nvPr/>
      </p:nvGrpSpPr>
      <p:grpSpPr>
        <a:xfrm>
          <a:off x="0" y="0"/>
          <a:ext cx="0" cy="0"/>
          <a:chOff x="0" y="0"/>
          <a:chExt cx="0" cy="0"/>
        </a:xfrm>
      </p:grpSpPr>
      <p:sp>
        <p:nvSpPr>
          <p:cNvPr id="20" name="Rectangle 19"/>
          <p:cNvSpPr/>
          <p:nvPr/>
        </p:nvSpPr>
        <p:spPr bwMode="gray">
          <a:xfrm>
            <a:off x="3" y="0"/>
            <a:ext cx="6949748" cy="700310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5"/>
            <a:ext cx="6402384" cy="1828800"/>
          </a:xfrm>
          <a:noFill/>
        </p:spPr>
        <p:txBody>
          <a:bodyPr lIns="146304" tIns="91440" rIns="146304" bIns="91440" anchor="t" anchorCtr="0"/>
          <a:lstStyle>
            <a:lvl1pPr>
              <a:defRPr sz="6117" spc="-102"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73050" y="3957641"/>
            <a:ext cx="6402384" cy="1825625"/>
          </a:xfrm>
          <a:noFill/>
        </p:spPr>
        <p:txBody>
          <a:bodyPr tIns="109728" bIns="109728">
            <a:noAutofit/>
          </a:bodyPr>
          <a:lstStyle>
            <a:lvl1pPr marL="0" indent="0">
              <a:spcBef>
                <a:spcPts val="0"/>
              </a:spcBef>
              <a:buNone/>
              <a:defRPr sz="3264">
                <a:gradFill>
                  <a:gsLst>
                    <a:gs pos="1250">
                      <a:srgbClr val="FFFFFF"/>
                    </a:gs>
                    <a:gs pos="99000">
                      <a:srgbClr val="FFFFFF"/>
                    </a:gs>
                  </a:gsLst>
                  <a:lin ang="5400000" scaled="0"/>
                </a:gradFill>
              </a:defRPr>
            </a:lvl1pPr>
          </a:lstStyle>
          <a:p>
            <a:pPr lvl="0"/>
            <a:endParaRPr lang="en-US"/>
          </a:p>
        </p:txBody>
      </p:sp>
      <p:sp>
        <p:nvSpPr>
          <p:cNvPr id="6" name="Rectangle 5"/>
          <p:cNvSpPr/>
          <p:nvPr userDrawn="1"/>
        </p:nvSpPr>
        <p:spPr bwMode="auto">
          <a:xfrm>
            <a:off x="6949750" y="1"/>
            <a:ext cx="548672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solidFill>
                <a:srgbClr val="00BCF2"/>
              </a:solidFill>
              <a:ea typeface="Segoe UI" pitchFamily="34" charset="0"/>
              <a:cs typeface="Segoe UI" pitchFamily="34" charset="0"/>
            </a:endParaRPr>
          </a:p>
        </p:txBody>
      </p:sp>
      <p:sp>
        <p:nvSpPr>
          <p:cNvPr id="8" name="Freeform 52"/>
          <p:cNvSpPr>
            <a:spLocks noEditPoints="1"/>
          </p:cNvSpPr>
          <p:nvPr userDrawn="1"/>
        </p:nvSpPr>
        <p:spPr bwMode="black">
          <a:xfrm>
            <a:off x="7560916" y="1436542"/>
            <a:ext cx="4264392" cy="4011558"/>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endParaRPr lang="en-US" sz="1836">
              <a:solidFill>
                <a:srgbClr val="505050"/>
              </a:solidFill>
            </a:endParaRPr>
          </a:p>
        </p:txBody>
      </p:sp>
    </p:spTree>
    <p:extLst>
      <p:ext uri="{BB962C8B-B14F-4D97-AF65-F5344CB8AC3E}">
        <p14:creationId xmlns:p14="http://schemas.microsoft.com/office/powerpoint/2010/main" val="39301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3_Objectives- Internal Audience">
    <p:spTree>
      <p:nvGrpSpPr>
        <p:cNvPr id="1" name=""/>
        <p:cNvGrpSpPr/>
        <p:nvPr/>
      </p:nvGrpSpPr>
      <p:grpSpPr>
        <a:xfrm>
          <a:off x="0" y="0"/>
          <a:ext cx="0" cy="0"/>
          <a:chOff x="0" y="0"/>
          <a:chExt cx="0" cy="0"/>
        </a:xfrm>
      </p:grpSpPr>
      <p:sp>
        <p:nvSpPr>
          <p:cNvPr id="18" name="Rectangle 17"/>
          <p:cNvSpPr/>
          <p:nvPr/>
        </p:nvSpPr>
        <p:spPr bwMode="gray">
          <a:xfrm>
            <a:off x="4" y="1"/>
            <a:ext cx="6867332" cy="6994525"/>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22"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185299" y="571326"/>
            <a:ext cx="6310943" cy="1112543"/>
          </a:xfrm>
          <a:noFill/>
        </p:spPr>
        <p:txBody>
          <a:bodyPr lIns="146304" tIns="91440" rIns="146304" bIns="91440" anchor="t" anchorCtr="0"/>
          <a:lstStyle>
            <a:lvl1pPr>
              <a:defRPr sz="6117" spc="-102"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5299" y="1975861"/>
            <a:ext cx="6310943" cy="1825625"/>
          </a:xfrm>
        </p:spPr>
        <p:txBody>
          <a:bodyPr tIns="109728" bIns="109728">
            <a:noAutofit/>
          </a:bodyPr>
          <a:lstStyle>
            <a:lvl1pPr marL="466197" indent="-466197">
              <a:spcBef>
                <a:spcPts val="0"/>
              </a:spcBef>
              <a:buFont typeface="Arial" panose="020B0604020202020204" pitchFamily="34" charset="0"/>
              <a:buChar char="•"/>
              <a:defRPr sz="3264"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67333" y="-605"/>
            <a:ext cx="5569142" cy="6995132"/>
          </a:xfrm>
          <a:prstGeom prst="rect">
            <a:avLst/>
          </a:prstGeom>
        </p:spPr>
      </p:pic>
    </p:spTree>
    <p:extLst>
      <p:ext uri="{BB962C8B-B14F-4D97-AF65-F5344CB8AC3E}">
        <p14:creationId xmlns:p14="http://schemas.microsoft.com/office/powerpoint/2010/main" val="1599689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835312"/>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3" y="233153"/>
            <a:ext cx="11375536" cy="762709"/>
          </a:xfrm>
        </p:spPr>
        <p:txBody>
          <a:bodyPr/>
          <a:lstStyle/>
          <a:p>
            <a:r>
              <a:rPr lang="en-US"/>
              <a:t>Click to edit Master title style</a:t>
            </a:r>
          </a:p>
        </p:txBody>
      </p:sp>
      <p:sp>
        <p:nvSpPr>
          <p:cNvPr id="5" name="Text Placeholder 4"/>
          <p:cNvSpPr>
            <a:spLocks noGrp="1"/>
          </p:cNvSpPr>
          <p:nvPr>
            <p:ph type="body" sz="quarter" idx="10"/>
          </p:nvPr>
        </p:nvSpPr>
        <p:spPr>
          <a:xfrm>
            <a:off x="529663" y="1476622"/>
            <a:ext cx="11375536" cy="22000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5309343"/>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49"/>
            <a:ext cx="5486399" cy="1995418"/>
          </a:xfrm>
        </p:spPr>
        <p:txBody>
          <a:bodyPr wrap="square">
            <a:spAutoFit/>
          </a:bodyPr>
          <a:lstStyle>
            <a:lvl1pPr marL="0" indent="0">
              <a:spcBef>
                <a:spcPts val="1224"/>
              </a:spcBef>
              <a:buClr>
                <a:schemeClr val="tx1"/>
              </a:buClr>
              <a:buFont typeface="Wingdings" pitchFamily="2" charset="2"/>
              <a:buNone/>
              <a:defRPr sz="3198">
                <a:gradFill>
                  <a:gsLst>
                    <a:gs pos="12389">
                      <a:schemeClr val="tx2"/>
                    </a:gs>
                    <a:gs pos="31000">
                      <a:schemeClr val="tx2"/>
                    </a:gs>
                  </a:gsLst>
                  <a:lin ang="5400000" scaled="0"/>
                </a:gradFill>
              </a:defRPr>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486399" cy="1995418"/>
          </a:xfrm>
        </p:spPr>
        <p:txBody>
          <a:bodyPr wrap="square">
            <a:spAutoFit/>
          </a:bodyPr>
          <a:lstStyle>
            <a:lvl1pPr marL="0" indent="0">
              <a:spcBef>
                <a:spcPts val="1224"/>
              </a:spcBef>
              <a:buClr>
                <a:schemeClr val="tx1"/>
              </a:buClr>
              <a:buFont typeface="Wingdings" pitchFamily="2" charset="2"/>
              <a:buNone/>
              <a:defRPr sz="3198">
                <a:gradFill>
                  <a:gsLst>
                    <a:gs pos="12389">
                      <a:schemeClr val="tx2"/>
                    </a:gs>
                    <a:gs pos="31000">
                      <a:schemeClr val="tx2"/>
                    </a:gs>
                  </a:gsLst>
                  <a:lin ang="5400000" scaled="0"/>
                </a:gradFill>
              </a:defRPr>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7621078"/>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1_Title and  Non-Bulleted Cont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0476276"/>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4" y="233153"/>
            <a:ext cx="11375536" cy="847540"/>
          </a:xfrm>
        </p:spPr>
        <p:txBody>
          <a:bodyPr/>
          <a:lstStyle/>
          <a:p>
            <a:r>
              <a:rPr lang="en-US"/>
              <a:t>Click to edit Master title style</a:t>
            </a:r>
          </a:p>
        </p:txBody>
      </p:sp>
      <p:sp>
        <p:nvSpPr>
          <p:cNvPr id="5" name="Text Placeholder 4"/>
          <p:cNvSpPr>
            <a:spLocks noGrp="1"/>
          </p:cNvSpPr>
          <p:nvPr>
            <p:ph type="body" sz="quarter" idx="10"/>
          </p:nvPr>
        </p:nvSpPr>
        <p:spPr>
          <a:xfrm>
            <a:off x="529664" y="1476624"/>
            <a:ext cx="11375536" cy="1287660"/>
          </a:xfrm>
        </p:spPr>
        <p:txBody>
          <a:bodyPr/>
          <a:lstStyle>
            <a:lvl1pPr marL="0" indent="0">
              <a:spcBef>
                <a:spcPts val="0"/>
              </a:spcBef>
              <a:spcAft>
                <a:spcPts val="1028"/>
              </a:spcAft>
              <a:buNone/>
              <a:defRPr sz="4590" spc="-86" baseline="0">
                <a:latin typeface="+mj-lt"/>
              </a:defRPr>
            </a:lvl1pPr>
            <a:lvl2pPr marL="0" indent="0">
              <a:spcBef>
                <a:spcPts val="0"/>
              </a:spcBef>
              <a:spcAft>
                <a:spcPts val="457"/>
              </a:spcAft>
              <a:buNone/>
              <a:defRPr sz="2448" spc="-57" baseline="0">
                <a:gradFill flip="none" rotWithShape="1">
                  <a:gsLst>
                    <a:gs pos="0">
                      <a:srgbClr val="FFFFFF"/>
                    </a:gs>
                    <a:gs pos="86000">
                      <a:srgbClr val="FFFFFF"/>
                    </a:gs>
                  </a:gsLst>
                  <a:path path="circle">
                    <a:fillToRect r="100000" b="100000"/>
                  </a:path>
                  <a:tileRect l="-100000" t="-100000"/>
                </a:gradFill>
              </a:defRPr>
            </a:lvl2pPr>
            <a:lvl3pPr marL="0" indent="0">
              <a:spcBef>
                <a:spcPts val="0"/>
              </a:spcBef>
              <a:spcAft>
                <a:spcPts val="457"/>
              </a:spcAft>
              <a:buNone/>
              <a:defRPr sz="2346"/>
            </a:lvl3pPr>
            <a:lvl4pPr marL="0" indent="0">
              <a:spcBef>
                <a:spcPts val="0"/>
              </a:spcBef>
              <a:spcAft>
                <a:spcPts val="457"/>
              </a:spcAft>
              <a:buNone/>
              <a:defRPr/>
            </a:lvl4pPr>
            <a:lvl5pPr marL="0" indent="0">
              <a:spcBef>
                <a:spcPts val="0"/>
              </a:spcBef>
              <a:spcAft>
                <a:spcPts val="457"/>
              </a:spcAft>
              <a:buNone/>
              <a:defRPr/>
            </a:lvl5pPr>
          </a:lstStyle>
          <a:p>
            <a:pPr lvl="0"/>
            <a:r>
              <a:rPr lang="en-US"/>
              <a:t>Click to edit Master text styles</a:t>
            </a:r>
          </a:p>
          <a:p>
            <a:pPr lvl="1"/>
            <a:r>
              <a:rPr lang="en-US"/>
              <a:t>Second level</a:t>
            </a:r>
          </a:p>
        </p:txBody>
      </p:sp>
      <p:sp>
        <p:nvSpPr>
          <p:cNvPr id="3" name="Footer Placeholder 2"/>
          <p:cNvSpPr>
            <a:spLocks noGrp="1"/>
          </p:cNvSpPr>
          <p:nvPr>
            <p:ph type="ftr" sz="quarter" idx="11"/>
          </p:nvPr>
        </p:nvSpPr>
        <p:spPr>
          <a:xfrm>
            <a:off x="204868" y="6752936"/>
            <a:ext cx="3937201" cy="376678"/>
          </a:xfrm>
          <a:prstGeom prst="rect">
            <a:avLst/>
          </a:prstGeom>
        </p:spPr>
        <p:txBody>
          <a:bodyPr/>
          <a:lstStyle>
            <a:lvl1pPr>
              <a:defRPr b="1"/>
            </a:lvl1pPr>
          </a:lstStyle>
          <a:p>
            <a:pPr defTabSz="932384"/>
            <a:r>
              <a:rPr lang="en-US">
                <a:solidFill>
                  <a:srgbClr val="505050"/>
                </a:solidFill>
              </a:rPr>
              <a:t>Microsoft Confidential</a:t>
            </a:r>
          </a:p>
          <a:p>
            <a:pPr defTabSz="932384"/>
            <a:endParaRPr lang="en-US">
              <a:solidFill>
                <a:prstClr val="black">
                  <a:tint val="75000"/>
                </a:prstClr>
              </a:solidFill>
            </a:endParaRPr>
          </a:p>
        </p:txBody>
      </p:sp>
    </p:spTree>
    <p:extLst>
      <p:ext uri="{BB962C8B-B14F-4D97-AF65-F5344CB8AC3E}">
        <p14:creationId xmlns:p14="http://schemas.microsoft.com/office/powerpoint/2010/main" val="1876483519"/>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411"/>
            <a:ext cx="3937000" cy="137160"/>
          </a:xfrm>
          <a:prstGeom prst="rect">
            <a:avLst/>
          </a:prstGeom>
        </p:spPr>
        <p:txBody>
          <a:bodyPr/>
          <a:lstStyle>
            <a:lvl1pPr>
              <a:defRPr>
                <a:solidFill>
                  <a:schemeClr val="tx2"/>
                </a:solidFill>
              </a:defRPr>
            </a:lvl1pPr>
          </a:lstStyle>
          <a:p>
            <a:pPr defTabSz="932384"/>
            <a:r>
              <a:rPr lang="en-US">
                <a:solidFill>
                  <a:srgbClr val="505050"/>
                </a:solidFill>
              </a:rPr>
              <a:t>Microsoft Confidential</a:t>
            </a:r>
          </a:p>
        </p:txBody>
      </p:sp>
      <p:sp>
        <p:nvSpPr>
          <p:cNvPr id="6" name="Slide Number Placeholder 5"/>
          <p:cNvSpPr>
            <a:spLocks noGrp="1"/>
          </p:cNvSpPr>
          <p:nvPr>
            <p:ph type="sldNum" sz="quarter" idx="12"/>
          </p:nvPr>
        </p:nvSpPr>
        <p:spPr>
          <a:xfrm>
            <a:off x="11595116" y="6565411"/>
            <a:ext cx="566737" cy="137160"/>
          </a:xfrm>
          <a:prstGeom prst="rect">
            <a:avLst/>
          </a:prstGeom>
        </p:spPr>
        <p:txBody>
          <a:bodyPr/>
          <a:lstStyle>
            <a:lvl1pPr>
              <a:defRPr>
                <a:solidFill>
                  <a:schemeClr val="tx2"/>
                </a:solidFill>
              </a:defRPr>
            </a:lvl1pPr>
          </a:lstStyle>
          <a:p>
            <a:pPr defTabSz="932384"/>
            <a:fld id="{27258FFF-F925-446B-8502-81C933981705}" type="slidenum">
              <a:rPr lang="en-US" smtClean="0">
                <a:solidFill>
                  <a:srgbClr val="505050"/>
                </a:solidFill>
              </a:rPr>
              <a:pPr defTabSz="932384"/>
              <a:t>‹#›</a:t>
            </a:fld>
            <a:endParaRPr lang="en-US">
              <a:solidFill>
                <a:srgbClr val="505050"/>
              </a:solidFill>
            </a:endParaRPr>
          </a:p>
        </p:txBody>
      </p:sp>
      <p:sp>
        <p:nvSpPr>
          <p:cNvPr id="7" name="Text Placeholder 4"/>
          <p:cNvSpPr>
            <a:spLocks noGrp="1"/>
          </p:cNvSpPr>
          <p:nvPr>
            <p:ph type="body" sz="quarter" idx="13"/>
          </p:nvPr>
        </p:nvSpPr>
        <p:spPr>
          <a:xfrm>
            <a:off x="274639" y="369116"/>
            <a:ext cx="10972800" cy="1024684"/>
          </a:xfrm>
          <a:prstGeom prst="rect">
            <a:avLst/>
          </a:prstGeom>
        </p:spPr>
        <p:txBody>
          <a:bodyPr lIns="146304" tIns="91440" rIns="146304" bIns="91440">
            <a:noAutofit/>
          </a:bodyPr>
          <a:lstStyle>
            <a:lvl1pPr marL="0" indent="0">
              <a:lnSpc>
                <a:spcPct val="90000"/>
              </a:lnSpc>
              <a:spcBef>
                <a:spcPts val="1079"/>
              </a:spcBef>
              <a:spcAft>
                <a:spcPts val="2159"/>
              </a:spcAft>
              <a:buFontTx/>
              <a:buNone/>
              <a:defRPr lang="en-US" sz="4404" b="0" i="0" kern="1200" spc="0" baseline="0" dirty="0" smtClean="0">
                <a:solidFill>
                  <a:schemeClr val="tx2"/>
                </a:solidFill>
                <a:latin typeface="+mj-lt"/>
                <a:ea typeface="+mn-ea"/>
                <a:cs typeface="+mn-cs"/>
              </a:defRPr>
            </a:lvl1pPr>
          </a:lstStyle>
          <a:p>
            <a:pPr marL="0" marR="0" lvl="0" indent="0" algn="l" defTabSz="839068" rtl="0" eaLnBrk="1" fontAlgn="auto" latinLnBrk="0" hangingPunct="1">
              <a:lnSpc>
                <a:spcPct val="90000"/>
              </a:lnSpc>
              <a:spcBef>
                <a:spcPts val="1079"/>
              </a:spcBef>
              <a:spcAft>
                <a:spcPts val="2159"/>
              </a:spcAft>
              <a:buClrTx/>
              <a:buSzPct val="90000"/>
              <a:buFontTx/>
              <a:buNone/>
              <a:tabLst/>
            </a:pPr>
            <a:r>
              <a:rPr lang="en-US"/>
              <a:t>Click to edit Master text styles</a:t>
            </a:r>
          </a:p>
        </p:txBody>
      </p:sp>
    </p:spTree>
    <p:extLst>
      <p:ext uri="{BB962C8B-B14F-4D97-AF65-F5344CB8AC3E}">
        <p14:creationId xmlns:p14="http://schemas.microsoft.com/office/powerpoint/2010/main" val="57394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1"/>
            <a:ext cx="11887518" cy="1828766"/>
          </a:xfrm>
        </p:spPr>
        <p:txBody>
          <a:bodyPr/>
          <a:lstStyle>
            <a:lvl1pPr>
              <a:defRPr sz="5797">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41" y="2597165"/>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123286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74639" y="686247"/>
            <a:ext cx="11888787" cy="917575"/>
          </a:xfrm>
        </p:spPr>
        <p:txBody>
          <a:bodyPr/>
          <a:lstStyle/>
          <a:p>
            <a:r>
              <a:rPr lang="en-US"/>
              <a:t>Click to edit Master title style</a:t>
            </a:r>
          </a:p>
        </p:txBody>
      </p:sp>
      <p:sp>
        <p:nvSpPr>
          <p:cNvPr id="6" name="Text Placeholder 5"/>
          <p:cNvSpPr>
            <a:spLocks noGrp="1"/>
          </p:cNvSpPr>
          <p:nvPr>
            <p:ph type="body" sz="quarter" idx="10" hasCustomPrompt="1"/>
          </p:nvPr>
        </p:nvSpPr>
        <p:spPr>
          <a:xfrm>
            <a:off x="274639" y="295536"/>
            <a:ext cx="11887200"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CHAPTER TITLE BREADCRUM</a:t>
            </a:r>
          </a:p>
        </p:txBody>
      </p:sp>
    </p:spTree>
    <p:extLst>
      <p:ext uri="{BB962C8B-B14F-4D97-AF65-F5344CB8AC3E}">
        <p14:creationId xmlns:p14="http://schemas.microsoft.com/office/powerpoint/2010/main" val="601529044"/>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8255449"/>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Four Quadrant Data Points">
    <p:spTree>
      <p:nvGrpSpPr>
        <p:cNvPr id="1" name=""/>
        <p:cNvGrpSpPr/>
        <p:nvPr/>
      </p:nvGrpSpPr>
      <p:grpSpPr>
        <a:xfrm>
          <a:off x="0" y="0"/>
          <a:ext cx="0" cy="0"/>
          <a:chOff x="0" y="0"/>
          <a:chExt cx="0" cy="0"/>
        </a:xfrm>
      </p:grpSpPr>
      <p:sp>
        <p:nvSpPr>
          <p:cNvPr id="2" name="Title 1"/>
          <p:cNvSpPr>
            <a:spLocks noGrp="1"/>
          </p:cNvSpPr>
          <p:nvPr>
            <p:ph type="title"/>
          </p:nvPr>
        </p:nvSpPr>
        <p:spPr>
          <a:xfrm>
            <a:off x="232666" y="232388"/>
            <a:ext cx="11813325" cy="661917"/>
          </a:xfrm>
          <a:prstGeom prst="rect">
            <a:avLst/>
          </a:prstGeom>
        </p:spPr>
        <p:txBody>
          <a:bodyPr/>
          <a:lstStyle>
            <a:lvl1pPr>
              <a:defRPr sz="4798"/>
            </a:lvl1pPr>
          </a:lstStyle>
          <a:p>
            <a:r>
              <a:rPr lang="en-US"/>
              <a:t>Click to edit Master title style</a:t>
            </a:r>
          </a:p>
        </p:txBody>
      </p:sp>
      <p:sp>
        <p:nvSpPr>
          <p:cNvPr id="4" name="Text Placeholder 3"/>
          <p:cNvSpPr>
            <a:spLocks noGrp="1"/>
          </p:cNvSpPr>
          <p:nvPr>
            <p:ph type="body" sz="quarter" idx="10" hasCustomPrompt="1"/>
          </p:nvPr>
        </p:nvSpPr>
        <p:spPr>
          <a:xfrm>
            <a:off x="233364" y="975249"/>
            <a:ext cx="11813325" cy="627736"/>
          </a:xfrm>
          <a:prstGeom prst="rect">
            <a:avLst/>
          </a:prstGeom>
        </p:spPr>
        <p:txBody>
          <a:bodyPr/>
          <a:lstStyle>
            <a:lvl1pPr marL="0" indent="0">
              <a:buNone/>
              <a:defRPr sz="3198" baseline="0"/>
            </a:lvl1pPr>
            <a:lvl2pPr marL="342704" indent="0">
              <a:buNone/>
              <a:defRPr/>
            </a:lvl2pPr>
            <a:lvl3pPr marL="571174" indent="0">
              <a:buNone/>
              <a:defRPr/>
            </a:lvl3pPr>
            <a:lvl4pPr marL="799642" indent="0">
              <a:buNone/>
              <a:defRPr/>
            </a:lvl4pPr>
            <a:lvl5pPr marL="1028110" indent="0">
              <a:buNone/>
              <a:defRPr/>
            </a:lvl5pPr>
          </a:lstStyle>
          <a:p>
            <a:pPr lvl="0"/>
            <a:r>
              <a:rPr lang="en-US"/>
              <a:t>Sub-header (change to primary color)</a:t>
            </a:r>
          </a:p>
        </p:txBody>
      </p:sp>
      <p:sp>
        <p:nvSpPr>
          <p:cNvPr id="6" name="Text Placeholder 5"/>
          <p:cNvSpPr>
            <a:spLocks noGrp="1"/>
          </p:cNvSpPr>
          <p:nvPr>
            <p:ph type="body" sz="quarter" idx="11" hasCustomPrompt="1"/>
          </p:nvPr>
        </p:nvSpPr>
        <p:spPr>
          <a:xfrm>
            <a:off x="360260" y="1886623"/>
            <a:ext cx="2334137" cy="2215991"/>
          </a:xfrm>
          <a:prstGeom prst="rect">
            <a:avLst/>
          </a:prstGeom>
          <a:solidFill>
            <a:schemeClr val="bg1"/>
          </a:solidFill>
        </p:spPr>
        <p:txBody>
          <a:bodyPr lIns="182880" tIns="91440" bIns="182880" anchor="b" anchorCtr="0"/>
          <a:lstStyle>
            <a:lvl1pPr marL="0" indent="0">
              <a:buNone/>
              <a:defRPr sz="2000" baseline="0">
                <a:solidFill>
                  <a:schemeClr val="tx1"/>
                </a:solidFill>
              </a:defRPr>
            </a:lvl1pPr>
            <a:lvl2pPr marL="342704" indent="0">
              <a:buNone/>
              <a:defRPr sz="1598"/>
            </a:lvl2pPr>
            <a:lvl3pPr marL="571174" indent="0">
              <a:buNone/>
              <a:defRPr sz="1598"/>
            </a:lvl3pPr>
            <a:lvl4pPr marL="799642" indent="0">
              <a:buNone/>
              <a:defRPr sz="1398"/>
            </a:lvl4pPr>
            <a:lvl5pPr marL="1028110" indent="0">
              <a:buNone/>
              <a:defRPr sz="1398"/>
            </a:lvl5pPr>
          </a:lstStyle>
          <a:p>
            <a:pPr lvl="0"/>
            <a:r>
              <a:rPr lang="en-US"/>
              <a:t>Change to a brand color fill – text to white - Segoe UI font family - Big font: 48pt, light - Body font: 14pt, </a:t>
            </a:r>
            <a:r>
              <a:rPr lang="en-US" err="1"/>
              <a:t>reg</a:t>
            </a:r>
            <a:endParaRPr lang="en-US"/>
          </a:p>
        </p:txBody>
      </p:sp>
      <p:sp>
        <p:nvSpPr>
          <p:cNvPr id="7" name="Text Placeholder 5"/>
          <p:cNvSpPr>
            <a:spLocks noGrp="1"/>
          </p:cNvSpPr>
          <p:nvPr>
            <p:ph type="body" sz="quarter" idx="12" hasCustomPrompt="1"/>
          </p:nvPr>
        </p:nvSpPr>
        <p:spPr>
          <a:xfrm>
            <a:off x="2694397" y="1886623"/>
            <a:ext cx="2334137" cy="2215991"/>
          </a:xfrm>
          <a:prstGeom prst="rect">
            <a:avLst/>
          </a:prstGeom>
          <a:solidFill>
            <a:schemeClr val="bg1">
              <a:lumMod val="60000"/>
              <a:lumOff val="40000"/>
            </a:schemeClr>
          </a:solidFill>
        </p:spPr>
        <p:txBody>
          <a:bodyPr lIns="182880" tIns="91440" bIns="182880" anchor="b" anchorCtr="0"/>
          <a:lstStyle>
            <a:lvl1pPr marL="0" indent="0">
              <a:buNone/>
              <a:defRPr sz="2000" baseline="0">
                <a:solidFill>
                  <a:schemeClr val="tx1"/>
                </a:solidFill>
              </a:defRPr>
            </a:lvl1pPr>
            <a:lvl2pPr marL="342704" indent="0">
              <a:buNone/>
              <a:defRPr sz="1598"/>
            </a:lvl2pPr>
            <a:lvl3pPr marL="571174" indent="0">
              <a:buNone/>
              <a:defRPr sz="1598"/>
            </a:lvl3pPr>
            <a:lvl4pPr marL="799642" indent="0">
              <a:buNone/>
              <a:defRPr sz="1398"/>
            </a:lvl4pPr>
            <a:lvl5pPr marL="1028110" indent="0">
              <a:buNone/>
              <a:defRPr sz="1398"/>
            </a:lvl5pPr>
          </a:lstStyle>
          <a:p>
            <a:pPr lvl="0"/>
            <a:r>
              <a:rPr lang="en-US"/>
              <a:t>Change to a brand color fill – text to white - Segoe UI font family - Big font: 48pt, light - Body font: 14pt, </a:t>
            </a:r>
            <a:r>
              <a:rPr lang="en-US" err="1"/>
              <a:t>reg</a:t>
            </a:r>
            <a:endParaRPr lang="en-US"/>
          </a:p>
        </p:txBody>
      </p:sp>
      <p:sp>
        <p:nvSpPr>
          <p:cNvPr id="8" name="Text Placeholder 5"/>
          <p:cNvSpPr>
            <a:spLocks noGrp="1"/>
          </p:cNvSpPr>
          <p:nvPr>
            <p:ph type="body" sz="quarter" idx="13" hasCustomPrompt="1"/>
          </p:nvPr>
        </p:nvSpPr>
        <p:spPr>
          <a:xfrm>
            <a:off x="360260" y="4239035"/>
            <a:ext cx="2334137" cy="2215991"/>
          </a:xfrm>
          <a:prstGeom prst="rect">
            <a:avLst/>
          </a:prstGeom>
          <a:solidFill>
            <a:schemeClr val="bg1">
              <a:lumMod val="60000"/>
              <a:lumOff val="40000"/>
            </a:schemeClr>
          </a:solidFill>
        </p:spPr>
        <p:txBody>
          <a:bodyPr lIns="182880" tIns="91440" bIns="182880" anchor="b" anchorCtr="0"/>
          <a:lstStyle>
            <a:lvl1pPr marL="0" indent="0">
              <a:buNone/>
              <a:defRPr sz="2000" baseline="0">
                <a:solidFill>
                  <a:schemeClr val="tx1"/>
                </a:solidFill>
              </a:defRPr>
            </a:lvl1pPr>
            <a:lvl2pPr marL="342704" indent="0">
              <a:buNone/>
              <a:defRPr sz="1598"/>
            </a:lvl2pPr>
            <a:lvl3pPr marL="571174" indent="0">
              <a:buNone/>
              <a:defRPr sz="1598"/>
            </a:lvl3pPr>
            <a:lvl4pPr marL="799642" indent="0">
              <a:buNone/>
              <a:defRPr sz="1398"/>
            </a:lvl4pPr>
            <a:lvl5pPr marL="1028110" indent="0">
              <a:buNone/>
              <a:defRPr sz="1398"/>
            </a:lvl5pPr>
          </a:lstStyle>
          <a:p>
            <a:pPr lvl="0"/>
            <a:r>
              <a:rPr lang="en-US"/>
              <a:t>Change to a brand color fill – text to white - Segoe UI font family - Big font: 48pt, light - Body font: 14pt, </a:t>
            </a:r>
            <a:r>
              <a:rPr lang="en-US" err="1"/>
              <a:t>reg</a:t>
            </a:r>
            <a:endParaRPr lang="en-US"/>
          </a:p>
        </p:txBody>
      </p:sp>
      <p:sp>
        <p:nvSpPr>
          <p:cNvPr id="9" name="Text Placeholder 5"/>
          <p:cNvSpPr>
            <a:spLocks noGrp="1"/>
          </p:cNvSpPr>
          <p:nvPr>
            <p:ph type="body" sz="quarter" idx="14" hasCustomPrompt="1"/>
          </p:nvPr>
        </p:nvSpPr>
        <p:spPr>
          <a:xfrm>
            <a:off x="2694396" y="4239035"/>
            <a:ext cx="2334137" cy="2215991"/>
          </a:xfrm>
          <a:prstGeom prst="rect">
            <a:avLst/>
          </a:prstGeom>
          <a:solidFill>
            <a:schemeClr val="bg1"/>
          </a:solidFill>
        </p:spPr>
        <p:txBody>
          <a:bodyPr lIns="182880" tIns="91440" bIns="182880" anchor="b" anchorCtr="0"/>
          <a:lstStyle>
            <a:lvl1pPr marL="0" indent="0">
              <a:buNone/>
              <a:defRPr sz="2000" baseline="0">
                <a:solidFill>
                  <a:schemeClr val="tx1"/>
                </a:solidFill>
              </a:defRPr>
            </a:lvl1pPr>
            <a:lvl2pPr marL="342704" indent="0">
              <a:buNone/>
              <a:defRPr sz="1598"/>
            </a:lvl2pPr>
            <a:lvl3pPr marL="571174" indent="0">
              <a:buNone/>
              <a:defRPr sz="1598"/>
            </a:lvl3pPr>
            <a:lvl4pPr marL="799642" indent="0">
              <a:buNone/>
              <a:defRPr sz="1398"/>
            </a:lvl4pPr>
            <a:lvl5pPr marL="1028110" indent="0">
              <a:buNone/>
              <a:defRPr sz="1398"/>
            </a:lvl5pPr>
          </a:lstStyle>
          <a:p>
            <a:pPr lvl="0"/>
            <a:r>
              <a:rPr lang="en-US"/>
              <a:t>Change to a brand color fill – text to white - Segoe UI font family - Big font: 48pt, light - Body font: 14pt, </a:t>
            </a:r>
            <a:r>
              <a:rPr lang="en-US" err="1"/>
              <a:t>reg</a:t>
            </a:r>
            <a:endParaRPr lang="en-US"/>
          </a:p>
        </p:txBody>
      </p:sp>
      <p:sp>
        <p:nvSpPr>
          <p:cNvPr id="13" name="Text Placeholder 5"/>
          <p:cNvSpPr>
            <a:spLocks noGrp="1"/>
          </p:cNvSpPr>
          <p:nvPr>
            <p:ph type="body" sz="quarter" idx="15" hasCustomPrompt="1"/>
          </p:nvPr>
        </p:nvSpPr>
        <p:spPr>
          <a:xfrm>
            <a:off x="5430509" y="1786749"/>
            <a:ext cx="6616181" cy="572464"/>
          </a:xfrm>
          <a:prstGeom prst="rect">
            <a:avLst/>
          </a:prstGeom>
          <a:noFill/>
        </p:spPr>
        <p:txBody>
          <a:bodyPr/>
          <a:lstStyle>
            <a:lvl1pPr marL="0" indent="0">
              <a:buNone/>
              <a:defRPr sz="2800" baseline="0">
                <a:latin typeface="Segoe UI Semibold" panose="020B0702040204020203" pitchFamily="34" charset="0"/>
              </a:defRPr>
            </a:lvl1pPr>
            <a:lvl2pPr marL="342704" indent="0">
              <a:buNone/>
              <a:defRPr sz="1598"/>
            </a:lvl2pPr>
            <a:lvl3pPr marL="571174" indent="0">
              <a:buNone/>
              <a:defRPr sz="1598"/>
            </a:lvl3pPr>
            <a:lvl4pPr marL="799642" indent="0">
              <a:buNone/>
              <a:defRPr sz="1398"/>
            </a:lvl4pPr>
            <a:lvl5pPr marL="1028110" indent="0">
              <a:buNone/>
              <a:defRPr sz="1398"/>
            </a:lvl5pPr>
          </a:lstStyle>
          <a:p>
            <a:pPr lvl="0"/>
            <a:r>
              <a:rPr lang="en-US"/>
              <a:t>Chart title</a:t>
            </a:r>
          </a:p>
        </p:txBody>
      </p:sp>
      <p:sp>
        <p:nvSpPr>
          <p:cNvPr id="14" name="Text Placeholder 5"/>
          <p:cNvSpPr>
            <a:spLocks noGrp="1"/>
          </p:cNvSpPr>
          <p:nvPr>
            <p:ph type="body" sz="quarter" idx="16" hasCustomPrompt="1"/>
          </p:nvPr>
        </p:nvSpPr>
        <p:spPr>
          <a:xfrm>
            <a:off x="5430509" y="2193040"/>
            <a:ext cx="6616181" cy="406137"/>
          </a:xfrm>
          <a:prstGeom prst="rect">
            <a:avLst/>
          </a:prstGeom>
          <a:noFill/>
        </p:spPr>
        <p:txBody>
          <a:bodyPr/>
          <a:lstStyle>
            <a:lvl1pPr marL="0" indent="0">
              <a:buNone/>
              <a:defRPr sz="1598" baseline="0">
                <a:latin typeface="Segoe UI Semibold" panose="020B0702040204020203" pitchFamily="34" charset="0"/>
              </a:defRPr>
            </a:lvl1pPr>
            <a:lvl2pPr marL="342704" indent="0">
              <a:buNone/>
              <a:defRPr sz="1598"/>
            </a:lvl2pPr>
            <a:lvl3pPr marL="571174" indent="0">
              <a:buNone/>
              <a:defRPr sz="1598"/>
            </a:lvl3pPr>
            <a:lvl4pPr marL="799642" indent="0">
              <a:buNone/>
              <a:defRPr sz="1398"/>
            </a:lvl4pPr>
            <a:lvl5pPr marL="1028110" indent="0">
              <a:buNone/>
              <a:defRPr sz="1398"/>
            </a:lvl5pPr>
          </a:lstStyle>
          <a:p>
            <a:pPr lvl="0"/>
            <a:r>
              <a:rPr lang="en-US"/>
              <a:t>Optional chart </a:t>
            </a:r>
            <a:r>
              <a:rPr lang="en-US" err="1"/>
              <a:t>subheader</a:t>
            </a:r>
            <a:r>
              <a:rPr lang="en-US"/>
              <a:t> (change to primary color)</a:t>
            </a:r>
          </a:p>
        </p:txBody>
      </p:sp>
      <p:sp>
        <p:nvSpPr>
          <p:cNvPr id="15" name="Text Placeholder 5"/>
          <p:cNvSpPr>
            <a:spLocks noGrp="1"/>
          </p:cNvSpPr>
          <p:nvPr>
            <p:ph type="body" sz="quarter" idx="17" hasCustomPrompt="1"/>
          </p:nvPr>
        </p:nvSpPr>
        <p:spPr>
          <a:xfrm>
            <a:off x="5430509" y="2617826"/>
            <a:ext cx="6616181" cy="378437"/>
          </a:xfrm>
          <a:prstGeom prst="rect">
            <a:avLst/>
          </a:prstGeom>
          <a:noFill/>
        </p:spPr>
        <p:txBody>
          <a:bodyPr/>
          <a:lstStyle>
            <a:lvl1pPr marL="0" indent="0">
              <a:buNone/>
              <a:defRPr sz="1398" baseline="0">
                <a:latin typeface="+mn-lt"/>
              </a:defRPr>
            </a:lvl1pPr>
            <a:lvl2pPr marL="342704" indent="0">
              <a:buNone/>
              <a:defRPr sz="1598"/>
            </a:lvl2pPr>
            <a:lvl3pPr marL="571174" indent="0">
              <a:buNone/>
              <a:defRPr sz="1598"/>
            </a:lvl3pPr>
            <a:lvl4pPr marL="799642" indent="0">
              <a:buNone/>
              <a:defRPr sz="1398"/>
            </a:lvl4pPr>
            <a:lvl5pPr marL="1028110" indent="0">
              <a:buNone/>
              <a:defRPr sz="1398"/>
            </a:lvl5pPr>
          </a:lstStyle>
          <a:p>
            <a:pPr lvl="0"/>
            <a:r>
              <a:rPr lang="en-US"/>
              <a:t>Optional chart body copy</a:t>
            </a:r>
          </a:p>
        </p:txBody>
      </p:sp>
      <p:sp>
        <p:nvSpPr>
          <p:cNvPr id="17" name="Content Placeholder 16"/>
          <p:cNvSpPr>
            <a:spLocks noGrp="1"/>
          </p:cNvSpPr>
          <p:nvPr>
            <p:ph sz="quarter" idx="18" hasCustomPrompt="1"/>
          </p:nvPr>
        </p:nvSpPr>
        <p:spPr>
          <a:xfrm>
            <a:off x="5430838" y="3042613"/>
            <a:ext cx="6615112" cy="749757"/>
          </a:xfrm>
          <a:prstGeom prst="rect">
            <a:avLst/>
          </a:prstGeom>
        </p:spPr>
        <p:txBody>
          <a:bodyPr/>
          <a:lstStyle>
            <a:lvl1pPr marL="0" indent="0">
              <a:buNone/>
              <a:defRPr>
                <a:solidFill>
                  <a:schemeClr val="tx2"/>
                </a:solidFill>
              </a:defRPr>
            </a:lvl1pPr>
          </a:lstStyle>
          <a:p>
            <a:pPr lvl="0"/>
            <a:r>
              <a:rPr lang="en-US"/>
              <a:t>Chart area</a:t>
            </a:r>
          </a:p>
        </p:txBody>
      </p:sp>
    </p:spTree>
    <p:extLst>
      <p:ext uri="{BB962C8B-B14F-4D97-AF65-F5344CB8AC3E}">
        <p14:creationId xmlns:p14="http://schemas.microsoft.com/office/powerpoint/2010/main" val="2238466319"/>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a:stretch>
            <a:fillRect/>
          </a:stretch>
        </p:blipFill>
        <p:spPr bwMode="black">
          <a:xfrm>
            <a:off x="595914" y="2371060"/>
            <a:ext cx="3085017" cy="15574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a:srcRect r="30816" b="20558"/>
          <a:stretch/>
        </p:blipFill>
        <p:spPr bwMode="invGray">
          <a:xfrm>
            <a:off x="6916885" y="1511780"/>
            <a:ext cx="5519591" cy="5482745"/>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15–19, 2018</a:t>
            </a:r>
          </a:p>
          <a:p>
            <a:pPr algn="l"/>
            <a:r>
              <a:rPr lang="en-US" sz="204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595439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21369" r="11869"/>
          <a:stretch/>
        </p:blipFill>
        <p:spPr>
          <a:xfrm>
            <a:off x="5440956" y="0"/>
            <a:ext cx="6995519" cy="6994525"/>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a:stretch>
            <a:fillRect/>
          </a:stretch>
        </p:blipFill>
        <p:spPr>
          <a:xfrm>
            <a:off x="595915" y="2371060"/>
            <a:ext cx="3085018" cy="15574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90355">
                      <a:schemeClr val="accent2"/>
                    </a:gs>
                    <a:gs pos="68282">
                      <a:schemeClr val="accent2"/>
                    </a:gs>
                  </a:gsLst>
                  <a:lin ang="5400000" scaled="0"/>
                </a:gradFill>
              </a:rPr>
              <a:t>July 15–19, 2018</a:t>
            </a:r>
          </a:p>
          <a:p>
            <a:pPr algn="l"/>
            <a:r>
              <a:rPr lang="en-US" sz="204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1087992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143636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725130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506837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308603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548828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121981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no breadcrumb">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88"/>
            </a:lvl1pPr>
          </a:lstStyle>
          <a:p>
            <a:r>
              <a:rPr lang="en-US"/>
              <a:t>Click to edit Master title style</a:t>
            </a:r>
          </a:p>
        </p:txBody>
      </p:sp>
    </p:spTree>
    <p:extLst>
      <p:ext uri="{BB962C8B-B14F-4D97-AF65-F5344CB8AC3E}">
        <p14:creationId xmlns:p14="http://schemas.microsoft.com/office/powerpoint/2010/main" val="1747205087"/>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626136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50899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4557283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096288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31054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871703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a:srcRect r="30816" b="20558"/>
          <a:stretch/>
        </p:blipFill>
        <p:spPr bwMode="invGray">
          <a:xfrm>
            <a:off x="6916885" y="1511780"/>
            <a:ext cx="5519591" cy="5482745"/>
          </a:xfrm>
          <a:prstGeom prst="rect">
            <a:avLst/>
          </a:prstGeom>
        </p:spPr>
      </p:pic>
    </p:spTree>
    <p:extLst>
      <p:ext uri="{BB962C8B-B14F-4D97-AF65-F5344CB8AC3E}">
        <p14:creationId xmlns:p14="http://schemas.microsoft.com/office/powerpoint/2010/main" val="281537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a:srcRect r="30816" b="20558"/>
          <a:stretch/>
        </p:blipFill>
        <p:spPr bwMode="invGray">
          <a:xfrm>
            <a:off x="6916885" y="1511780"/>
            <a:ext cx="5519591" cy="5482745"/>
          </a:xfrm>
          <a:prstGeom prst="rect">
            <a:avLst/>
          </a:prstGeom>
        </p:spPr>
      </p:pic>
    </p:spTree>
    <p:extLst>
      <p:ext uri="{BB962C8B-B14F-4D97-AF65-F5344CB8AC3E}">
        <p14:creationId xmlns:p14="http://schemas.microsoft.com/office/powerpoint/2010/main" val="1764720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37718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53020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134545"/>
          </a:xfrm>
        </p:spPr>
        <p:txBody>
          <a:bodyPr/>
          <a:lstStyle>
            <a:lvl1pPr marL="0" indent="0">
              <a:buNone/>
              <a:defRPr>
                <a:gradFill>
                  <a:gsLst>
                    <a:gs pos="1250">
                      <a:schemeClr val="tx2"/>
                    </a:gs>
                    <a:gs pos="99000">
                      <a:schemeClr val="tx2"/>
                    </a:gs>
                  </a:gsLst>
                  <a:lin ang="5400000" scaled="0"/>
                </a:gradFill>
              </a:defRPr>
            </a:lvl1pPr>
            <a:lvl2pPr marL="0" indent="0">
              <a:buFontTx/>
              <a:buNone/>
              <a:defRPr sz="2040"/>
            </a:lvl2pPr>
            <a:lvl3pPr marL="233149" indent="0">
              <a:buNone/>
              <a:defRPr/>
            </a:lvl3pPr>
            <a:lvl4pPr marL="466298" indent="0">
              <a:buNone/>
              <a:defRPr/>
            </a:lvl4pPr>
            <a:lvl5pPr marL="69944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81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065615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89668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5468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883540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7043340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885FF6-DA7B-40B1-AD34-9BB417EECCA6}" type="datetimeFigureOut">
              <a:rPr lang="en-US" smtClean="0"/>
              <a:t>4/3/2019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8895BF-9E7E-4AB0-A15E-F75520B61F7A}" type="slidenum">
              <a:rPr lang="en-US" smtClean="0"/>
              <a:t>‹#›</a:t>
            </a:fld>
            <a:endParaRPr lang="en-US"/>
          </a:p>
        </p:txBody>
      </p:sp>
    </p:spTree>
    <p:extLst>
      <p:ext uri="{BB962C8B-B14F-4D97-AF65-F5344CB8AC3E}">
        <p14:creationId xmlns:p14="http://schemas.microsoft.com/office/powerpoint/2010/main" val="3414421152"/>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1483299"/>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45129" y="6559030"/>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Tree>
    <p:extLst>
      <p:ext uri="{BB962C8B-B14F-4D97-AF65-F5344CB8AC3E}">
        <p14:creationId xmlns:p14="http://schemas.microsoft.com/office/powerpoint/2010/main" val="876951767"/>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r>
              <a:rPr lang="en-US"/>
              <a:t>Date</a:t>
            </a:r>
          </a:p>
        </p:txBody>
      </p:sp>
      <p:sp>
        <p:nvSpPr>
          <p:cNvPr id="6" name="Footer Placeholder 5"/>
          <p:cNvSpPr>
            <a:spLocks noGrp="1"/>
          </p:cNvSpPr>
          <p:nvPr>
            <p:ph type="ftr" sz="quarter" idx="11"/>
          </p:nvPr>
        </p:nvSpPr>
        <p:spPr/>
        <p:txBody>
          <a:bodyPr/>
          <a:lstStyle/>
          <a:p>
            <a:r>
              <a:rPr lang="en-US">
                <a:latin typeface="Corbel"/>
              </a:rPr>
              <a:t>Copyright © </a:t>
            </a:r>
            <a:r>
              <a:rPr lang="is-IS">
                <a:latin typeface="Corbel"/>
              </a:rPr>
              <a:t>2018</a:t>
            </a:r>
            <a:r>
              <a:rPr lang="en-US">
                <a:latin typeface="Corbel"/>
              </a:rPr>
              <a:t> Veritas Technologies.</a:t>
            </a:r>
          </a:p>
        </p:txBody>
      </p:sp>
      <p:sp>
        <p:nvSpPr>
          <p:cNvPr id="20" name="Slide Number Placeholder 19"/>
          <p:cNvSpPr>
            <a:spLocks noGrp="1"/>
          </p:cNvSpPr>
          <p:nvPr>
            <p:ph type="sldNum" sz="quarter" idx="12"/>
          </p:nvPr>
        </p:nvSpPr>
        <p:spPr/>
        <p:txBody>
          <a:bodyPr/>
          <a:lstStyle/>
          <a:p>
            <a:pPr algn="l"/>
            <a:fld id="{C1960183-D323-4677-9D78-78D1D39B0029}" type="slidenum">
              <a:rPr lang="uk-UA" smtClean="0"/>
              <a:pPr algn="l"/>
              <a:t>‹#›</a:t>
            </a:fld>
            <a:endParaRPr lang="uk-UA"/>
          </a:p>
        </p:txBody>
      </p:sp>
      <p:sp>
        <p:nvSpPr>
          <p:cNvPr id="21" name="Title 2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444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a:t>Click to edit Master title style</a:t>
            </a:r>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Tree>
    <p:extLst>
      <p:ext uri="{BB962C8B-B14F-4D97-AF65-F5344CB8AC3E}">
        <p14:creationId xmlns:p14="http://schemas.microsoft.com/office/powerpoint/2010/main" val="16323265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74639" y="1212851"/>
            <a:ext cx="11887200" cy="2308196"/>
          </a:xfrm>
        </p:spPr>
        <p:txBody>
          <a:bodyPr/>
          <a:lstStyle>
            <a:lvl1pPr marL="0" indent="0">
              <a:buNone/>
              <a:defRPr/>
            </a:lvl1pPr>
            <a:lvl2pPr marL="342834" indent="0">
              <a:buNone/>
              <a:defRPr/>
            </a:lvl2pPr>
            <a:lvl3pPr marL="571390" indent="0">
              <a:buNone/>
              <a:defRPr/>
            </a:lvl3pPr>
            <a:lvl4pPr marL="799946" indent="0">
              <a:buNone/>
              <a:defRPr/>
            </a:lvl4pPr>
            <a:lvl5pPr marL="102850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5"/>
          <p:cNvSpPr>
            <a:spLocks noGrp="1"/>
          </p:cNvSpPr>
          <p:nvPr>
            <p:ph type="title"/>
          </p:nvPr>
        </p:nvSpPr>
        <p:spPr>
          <a:xfrm>
            <a:off x="274639" y="295276"/>
            <a:ext cx="11888787" cy="917575"/>
          </a:xfrm>
        </p:spPr>
        <p:txBody>
          <a:bodyPr/>
          <a:lstStyle>
            <a:lvl1pPr>
              <a:defRPr sz="4488"/>
            </a:lvl1pPr>
          </a:lstStyle>
          <a:p>
            <a:r>
              <a:rPr lang="en-US"/>
              <a:t>Click to edit Master title style</a:t>
            </a:r>
          </a:p>
        </p:txBody>
      </p:sp>
    </p:spTree>
    <p:extLst>
      <p:ext uri="{BB962C8B-B14F-4D97-AF65-F5344CB8AC3E}">
        <p14:creationId xmlns:p14="http://schemas.microsoft.com/office/powerpoint/2010/main" val="1629775825"/>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a:pPr/>
              <a:t>‹#›</a:t>
            </a:fld>
            <a:endParaRPr/>
          </a:p>
        </p:txBody>
      </p:sp>
    </p:spTree>
    <p:extLst>
      <p:ext uri="{BB962C8B-B14F-4D97-AF65-F5344CB8AC3E}">
        <p14:creationId xmlns:p14="http://schemas.microsoft.com/office/powerpoint/2010/main" val="595777332"/>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1"/>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a:pPr/>
              <a:t>‹#›</a:t>
            </a:fld>
            <a:endParaRPr/>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a:t>Secondary refining headline</a:t>
            </a:r>
          </a:p>
        </p:txBody>
      </p:sp>
    </p:spTree>
    <p:extLst>
      <p:ext uri="{BB962C8B-B14F-4D97-AF65-F5344CB8AC3E}">
        <p14:creationId xmlns:p14="http://schemas.microsoft.com/office/powerpoint/2010/main" val="1170538306"/>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a:pPr/>
              <a:t>‹#›</a:t>
            </a:fld>
            <a:endParaRPr/>
          </a:p>
        </p:txBody>
      </p:sp>
    </p:spTree>
    <p:extLst>
      <p:ext uri="{BB962C8B-B14F-4D97-AF65-F5344CB8AC3E}">
        <p14:creationId xmlns:p14="http://schemas.microsoft.com/office/powerpoint/2010/main" val="2567750991"/>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a:pPr/>
              <a:t>‹#›</a:t>
            </a:fld>
            <a:endParaRPr/>
          </a:p>
        </p:txBody>
      </p:sp>
      <p:sp>
        <p:nvSpPr>
          <p:cNvPr id="4" name="Text Placeholder 4"/>
          <p:cNvSpPr>
            <a:spLocks noGrp="1"/>
          </p:cNvSpPr>
          <p:nvPr>
            <p:ph type="body" sz="quarter" idx="10"/>
          </p:nvPr>
        </p:nvSpPr>
        <p:spPr>
          <a:xfrm>
            <a:off x="572043" y="1125775"/>
            <a:ext cx="11888787" cy="517064"/>
          </a:xfrm>
        </p:spPr>
        <p:txBody>
          <a:bodyPr/>
          <a:lst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j-lt"/>
                <a:ea typeface="+mn-ea"/>
                <a:cs typeface="+mn-cs"/>
              </a:defRPr>
            </a:lvl1pPr>
            <a:lvl4pPr>
              <a:defRPr lang="en-US" sz="2400" kern="1200" spc="0" baseline="0" dirty="0" smtClean="0">
                <a:gradFill>
                  <a:gsLst>
                    <a:gs pos="1250">
                      <a:schemeClr val="tx1"/>
                    </a:gs>
                    <a:gs pos="100000">
                      <a:schemeClr val="tx1"/>
                    </a:gs>
                  </a:gsLst>
                  <a:lin ang="5400000" scaled="0"/>
                </a:gradFill>
                <a:latin typeface="+mj-lt"/>
                <a:ea typeface="+mn-ea"/>
                <a:cs typeface="+mn-cs"/>
              </a:defRPr>
            </a:lvl4pPr>
          </a:lstStyle>
          <a:p>
            <a:pPr lvl="0"/>
            <a:r>
              <a:rPr lang="en-US"/>
              <a:t>Click to edit Master text styles</a:t>
            </a:r>
          </a:p>
        </p:txBody>
      </p:sp>
    </p:spTree>
    <p:extLst>
      <p:ext uri="{BB962C8B-B14F-4D97-AF65-F5344CB8AC3E}">
        <p14:creationId xmlns:p14="http://schemas.microsoft.com/office/powerpoint/2010/main" val="2339258111"/>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a:pPr/>
              <a:t>‹#›</a:t>
            </a:fld>
            <a:endParaRPr/>
          </a:p>
        </p:txBody>
      </p:sp>
      <p:graphicFrame>
        <p:nvGraphicFramePr>
          <p:cNvPr id="6" name="Table 5"/>
          <p:cNvGraphicFramePr>
            <a:graphicFrameLocks noGrp="1"/>
          </p:cNvGraphicFramePr>
          <p:nvPr userDrawn="1"/>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solidFill>
                            <a:srgbClr val="3C454F"/>
                          </a:solidFill>
                        </a:rPr>
                        <a:t>Content</a:t>
                      </a:r>
                    </a:p>
                    <a:p>
                      <a:endParaRPr lang="en-US" sz="160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solidFill>
                            <a:srgbClr val="3C454F"/>
                          </a:solidFill>
                        </a:rPr>
                        <a:t>Content</a:t>
                      </a:r>
                    </a:p>
                    <a:p>
                      <a:endParaRPr lang="en-US" sz="160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solidFill>
                            <a:srgbClr val="3C454F"/>
                          </a:solidFill>
                        </a:rPr>
                        <a:t>Content</a:t>
                      </a:r>
                    </a:p>
                    <a:p>
                      <a:endParaRPr lang="en-US" sz="160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solidFill>
                            <a:srgbClr val="3C454F"/>
                          </a:solidFill>
                        </a:rPr>
                        <a:t>Content</a:t>
                      </a:r>
                    </a:p>
                    <a:p>
                      <a:endParaRPr lang="en-US" sz="160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solidFill>
                            <a:srgbClr val="3C454F"/>
                          </a:solidFill>
                        </a:rPr>
                        <a:t>Content</a:t>
                      </a:r>
                    </a:p>
                    <a:p>
                      <a:endParaRPr lang="en-US" sz="160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solidFill>
                            <a:srgbClr val="3C454F"/>
                          </a:solidFill>
                        </a:rPr>
                        <a:t>Content</a:t>
                      </a:r>
                    </a:p>
                    <a:p>
                      <a:endParaRPr lang="en-US" sz="160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solidFill>
                            <a:srgbClr val="3C454F"/>
                          </a:solidFill>
                        </a:rPr>
                        <a:t>Content</a:t>
                      </a:r>
                    </a:p>
                    <a:p>
                      <a:endParaRPr lang="en-US" sz="160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solidFill>
                            <a:srgbClr val="3C454F"/>
                          </a:solidFill>
                        </a:rPr>
                        <a:t>Content</a:t>
                      </a:r>
                    </a:p>
                    <a:p>
                      <a:endParaRPr lang="en-US" sz="160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solidFill>
                            <a:srgbClr val="3C454F"/>
                          </a:solidFill>
                        </a:rPr>
                        <a:t>Content</a:t>
                      </a:r>
                    </a:p>
                    <a:p>
                      <a:endParaRPr lang="en-US" sz="160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solidFill>
                            <a:srgbClr val="3C454F"/>
                          </a:solidFill>
                        </a:rPr>
                        <a:t>Content</a:t>
                      </a:r>
                    </a:p>
                    <a:p>
                      <a:endParaRPr lang="en-US" sz="160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solidFill>
                            <a:srgbClr val="3C454F"/>
                          </a:solidFill>
                        </a:rPr>
                        <a:t>Content</a:t>
                      </a:r>
                    </a:p>
                    <a:p>
                      <a:endParaRPr lang="en-US" sz="160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89904239"/>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a:pPr/>
              <a:t>‹#›</a:t>
            </a:fld>
            <a:endParaRPr/>
          </a:p>
        </p:txBody>
      </p:sp>
    </p:spTree>
    <p:extLst>
      <p:ext uri="{BB962C8B-B14F-4D97-AF65-F5344CB8AC3E}">
        <p14:creationId xmlns:p14="http://schemas.microsoft.com/office/powerpoint/2010/main" val="374119288"/>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857059"/>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a:pPr/>
              <a:t>‹#›</a:t>
            </a:fld>
            <a:endParaRPr/>
          </a:p>
        </p:txBody>
      </p:sp>
    </p:spTree>
    <p:extLst>
      <p:ext uri="{BB962C8B-B14F-4D97-AF65-F5344CB8AC3E}">
        <p14:creationId xmlns:p14="http://schemas.microsoft.com/office/powerpoint/2010/main" val="3661095237"/>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7069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a:xfrm>
            <a:off x="274639" y="6565392"/>
            <a:ext cx="3937000" cy="137160"/>
          </a:xfrm>
          <a:prstGeom prst="rect">
            <a:avLst/>
          </a:prstGeom>
        </p:spPr>
        <p:txBody>
          <a:bodyPr/>
          <a:lstStyle/>
          <a:p>
            <a:endParaRPr>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7" name="Title 1"/>
          <p:cNvSpPr>
            <a:spLocks noGrp="1"/>
          </p:cNvSpPr>
          <p:nvPr>
            <p:ph type="title" hasCustomPrompt="1"/>
          </p:nvPr>
        </p:nvSpPr>
        <p:spPr>
          <a:xfrm>
            <a:off x="585216" y="264964"/>
            <a:ext cx="11226195" cy="1097302"/>
          </a:xfrm>
        </p:spPr>
        <p:txBody>
          <a:bodyPr lIns="0" tIns="91440" rIns="146304" bIns="91440"/>
          <a:lstStyle>
            <a:lvl1pPr>
              <a:lnSpc>
                <a:spcPts val="4899"/>
              </a:lnSpc>
              <a:defRPr sz="4399" baseline="0">
                <a:solidFill>
                  <a:schemeClr val="accent1"/>
                </a:solidFill>
              </a:defRPr>
            </a:lvl1pPr>
          </a:lstStyle>
          <a:p>
            <a:r>
              <a:rPr lang="en-US" err="1"/>
              <a:t>Lorem</a:t>
            </a:r>
            <a:r>
              <a:rPr lang="en-US"/>
              <a:t> </a:t>
            </a:r>
            <a:r>
              <a:rPr lang="en-US" err="1"/>
              <a:t>ipsum</a:t>
            </a:r>
            <a:r>
              <a:rPr lang="en-US"/>
              <a:t> dolor sit.</a:t>
            </a:r>
          </a:p>
        </p:txBody>
      </p:sp>
    </p:spTree>
    <p:extLst>
      <p:ext uri="{BB962C8B-B14F-4D97-AF65-F5344CB8AC3E}">
        <p14:creationId xmlns:p14="http://schemas.microsoft.com/office/powerpoint/2010/main" val="4026546430"/>
      </p:ext>
    </p:extLst>
  </p:cSld>
  <p:clrMapOvr>
    <a:masterClrMapping/>
  </p:clrMapOvr>
  <p:transition spd="med">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Title Only_subtitle">
    <p:bg bwMode="gray">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320" y="1044507"/>
            <a:ext cx="11888787" cy="517064"/>
          </a:xfrm>
        </p:spPr>
        <p:txBody>
          <a:bodyPr/>
          <a:lst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j-lt"/>
                <a:ea typeface="+mn-ea"/>
                <a:cs typeface="+mn-cs"/>
              </a:defRPr>
            </a:lvl1pPr>
            <a:lvl4pPr>
              <a:defRPr lang="en-US" sz="2400" kern="1200" spc="0" baseline="0" dirty="0" smtClean="0">
                <a:gradFill>
                  <a:gsLst>
                    <a:gs pos="1250">
                      <a:schemeClr val="tx1"/>
                    </a:gs>
                    <a:gs pos="100000">
                      <a:schemeClr val="tx1"/>
                    </a:gs>
                  </a:gsLst>
                  <a:lin ang="5400000" scaled="0"/>
                </a:gradFill>
                <a:latin typeface="+mj-lt"/>
                <a:ea typeface="+mn-ea"/>
                <a:cs typeface="+mn-cs"/>
              </a:defRPr>
            </a:lvl4pPr>
          </a:lstStyle>
          <a:p>
            <a:pPr lvl="0"/>
            <a:r>
              <a:rPr lang="en-US"/>
              <a:t>Click to edit Master text styles</a:t>
            </a:r>
          </a:p>
        </p:txBody>
      </p:sp>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51005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features title and subhead">
    <p:spTree>
      <p:nvGrpSpPr>
        <p:cNvPr id="1" name=""/>
        <p:cNvGrpSpPr/>
        <p:nvPr/>
      </p:nvGrpSpPr>
      <p:grpSpPr>
        <a:xfrm>
          <a:off x="0" y="0"/>
          <a:ext cx="0" cy="0"/>
          <a:chOff x="0" y="0"/>
          <a:chExt cx="0" cy="0"/>
        </a:xfrm>
      </p:grpSpPr>
      <p:sp>
        <p:nvSpPr>
          <p:cNvPr id="8" name="Title 5"/>
          <p:cNvSpPr>
            <a:spLocks noGrp="1"/>
          </p:cNvSpPr>
          <p:nvPr>
            <p:ph type="title"/>
          </p:nvPr>
        </p:nvSpPr>
        <p:spPr>
          <a:xfrm>
            <a:off x="274639" y="295276"/>
            <a:ext cx="11888787" cy="917575"/>
          </a:xfrm>
        </p:spPr>
        <p:txBody>
          <a:bodyPr/>
          <a:lstStyle>
            <a:lvl1pPr>
              <a:defRPr sz="4488"/>
            </a:lvl1pPr>
          </a:lstStyle>
          <a:p>
            <a:r>
              <a:rPr lang="en-US"/>
              <a:t>Click to edit Master title style</a:t>
            </a:r>
          </a:p>
        </p:txBody>
      </p:sp>
      <p:sp>
        <p:nvSpPr>
          <p:cNvPr id="6" name="Text Placeholder 3"/>
          <p:cNvSpPr>
            <a:spLocks noGrp="1"/>
          </p:cNvSpPr>
          <p:nvPr>
            <p:ph type="body" sz="quarter" idx="10" hasCustomPrompt="1"/>
          </p:nvPr>
        </p:nvSpPr>
        <p:spPr>
          <a:xfrm>
            <a:off x="274639" y="1035294"/>
            <a:ext cx="11887200"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a:t>Subhead</a:t>
            </a:r>
          </a:p>
        </p:txBody>
      </p:sp>
    </p:spTree>
    <p:extLst>
      <p:ext uri="{BB962C8B-B14F-4D97-AF65-F5344CB8AC3E}">
        <p14:creationId xmlns:p14="http://schemas.microsoft.com/office/powerpoint/2010/main" val="399399797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3225289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33471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554908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527033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454443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528290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962864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437935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043139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139062330"/>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Header and Text">
    <p:spTree>
      <p:nvGrpSpPr>
        <p:cNvPr id="1" name=""/>
        <p:cNvGrpSpPr/>
        <p:nvPr/>
      </p:nvGrpSpPr>
      <p:grpSpPr>
        <a:xfrm>
          <a:off x="0" y="0"/>
          <a:ext cx="0" cy="0"/>
          <a:chOff x="0" y="0"/>
          <a:chExt cx="0" cy="0"/>
        </a:xfrm>
      </p:grpSpPr>
      <p:sp>
        <p:nvSpPr>
          <p:cNvPr id="2" name="Title 1"/>
          <p:cNvSpPr>
            <a:spLocks noGrp="1"/>
          </p:cNvSpPr>
          <p:nvPr>
            <p:ph type="title"/>
          </p:nvPr>
        </p:nvSpPr>
        <p:spPr>
          <a:xfrm>
            <a:off x="141908" y="12953"/>
            <a:ext cx="9820228" cy="619348"/>
          </a:xfrm>
        </p:spPr>
        <p:txBody>
          <a:bodyPr anchor="ctr">
            <a:normAutofit/>
          </a:bodyPr>
          <a:lstStyle/>
          <a:p>
            <a:endParaRPr lang="en-US"/>
          </a:p>
        </p:txBody>
      </p:sp>
      <p:sp>
        <p:nvSpPr>
          <p:cNvPr id="5" name="Text Placeholder 4"/>
          <p:cNvSpPr>
            <a:spLocks noGrp="1"/>
          </p:cNvSpPr>
          <p:nvPr>
            <p:ph type="body" sz="quarter" idx="13"/>
          </p:nvPr>
        </p:nvSpPr>
        <p:spPr>
          <a:xfrm>
            <a:off x="428230" y="1352369"/>
            <a:ext cx="11507333" cy="4461166"/>
          </a:xfrm>
          <a:prstGeom prst="rect">
            <a:avLst/>
          </a:prstGeom>
        </p:spPr>
        <p:txBody>
          <a:bodyPr vert="horz">
            <a:normAutofit/>
          </a:bodyPr>
          <a:lstStyle>
            <a:lvl1pPr marL="0" indent="0">
              <a:buNone/>
              <a:defRPr sz="3807">
                <a:solidFill>
                  <a:srgbClr val="141414"/>
                </a:solidFill>
                <a:latin typeface="Calibri" panose="020F0502020204030204" pitchFamily="34" charset="0"/>
                <a:cs typeface="Calibri" panose="020F0502020204030204" pitchFamily="34" charset="0"/>
              </a:defRPr>
            </a:lvl1pPr>
            <a:lvl2pPr marL="310857" indent="-308699">
              <a:buClr>
                <a:schemeClr val="accent2"/>
              </a:buClr>
              <a:buFont typeface="Arial"/>
              <a:buChar char="•"/>
              <a:defRPr sz="3264">
                <a:solidFill>
                  <a:srgbClr val="141414"/>
                </a:solidFill>
                <a:latin typeface="Calibri" panose="020F0502020204030204" pitchFamily="34" charset="0"/>
                <a:cs typeface="Calibri" panose="020F0502020204030204" pitchFamily="34" charset="0"/>
              </a:defRPr>
            </a:lvl2pPr>
            <a:lvl3pPr marL="390732" indent="-226668">
              <a:buClr>
                <a:schemeClr val="accent2"/>
              </a:buClr>
              <a:buFont typeface="Arial"/>
              <a:buChar char="•"/>
              <a:defRPr sz="2720">
                <a:solidFill>
                  <a:srgbClr val="141414"/>
                </a:solidFill>
                <a:latin typeface="Calibri" panose="020F0502020204030204" pitchFamily="34" charset="0"/>
                <a:cs typeface="Calibri" panose="020F0502020204030204" pitchFamily="34" charset="0"/>
              </a:defRPr>
            </a:lvl3pPr>
            <a:lvl4pPr marL="535366" indent="-239620">
              <a:buClr>
                <a:schemeClr val="accent2"/>
              </a:buClr>
              <a:buFont typeface="Arial"/>
              <a:buChar char="•"/>
              <a:defRPr sz="2448">
                <a:solidFill>
                  <a:srgbClr val="141414"/>
                </a:solidFill>
                <a:latin typeface="Calibri" panose="020F0502020204030204" pitchFamily="34" charset="0"/>
                <a:cs typeface="Calibri" panose="020F0502020204030204" pitchFamily="34" charset="0"/>
              </a:defRPr>
            </a:lvl4pPr>
            <a:lvl5pPr marL="697272" indent="-239620">
              <a:buClr>
                <a:schemeClr val="accent2"/>
              </a:buClr>
              <a:buFont typeface="Arial"/>
              <a:buChar char="•"/>
              <a:defRPr sz="2448">
                <a:solidFill>
                  <a:srgbClr val="141414"/>
                </a:solidFill>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9991352"/>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705132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92330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90139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55530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16538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77160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7871275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4209113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232121" y="296862"/>
            <a:ext cx="6904778" cy="565027"/>
          </a:xfrm>
        </p:spPr>
        <p:txBody>
          <a:bodyPr/>
          <a:lstStyle>
            <a:lvl1pPr>
              <a:defRPr sz="3672"/>
            </a:lvl1pPr>
          </a:lstStyle>
          <a:p>
            <a:r>
              <a:rPr lang="en-US"/>
              <a:t>Click to edit Master title style</a:t>
            </a:r>
          </a:p>
        </p:txBody>
      </p:sp>
      <p:sp>
        <p:nvSpPr>
          <p:cNvPr id="4" name="Text Placeholder 3"/>
          <p:cNvSpPr>
            <a:spLocks noGrp="1"/>
          </p:cNvSpPr>
          <p:nvPr>
            <p:ph type="body" sz="quarter" idx="10"/>
          </p:nvPr>
        </p:nvSpPr>
        <p:spPr>
          <a:xfrm>
            <a:off x="5232120" y="4868863"/>
            <a:ext cx="6904778" cy="1828800"/>
          </a:xfrm>
        </p:spPr>
        <p:txBody>
          <a:bodyPr wrap="square">
            <a:noAutofit/>
          </a:bodyPr>
          <a:lstStyle>
            <a:lvl1pPr marL="0" indent="0">
              <a:spcBef>
                <a:spcPts val="1800"/>
              </a:spcBef>
              <a:buNone/>
              <a:defRPr sz="204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0"/>
            <a:ext cx="4925696" cy="6995160"/>
          </a:xfrm>
          <a:prstGeom prst="rect">
            <a:avLst/>
          </a:prstGeom>
        </p:spPr>
      </p:pic>
    </p:spTree>
    <p:extLst>
      <p:ext uri="{BB962C8B-B14F-4D97-AF65-F5344CB8AC3E}">
        <p14:creationId xmlns:p14="http://schemas.microsoft.com/office/powerpoint/2010/main" val="238006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sp>
        <p:nvSpPr>
          <p:cNvPr id="21" name="Title 1"/>
          <p:cNvSpPr>
            <a:spLocks noGrp="1"/>
          </p:cNvSpPr>
          <p:nvPr>
            <p:ph type="ctrTitle"/>
          </p:nvPr>
        </p:nvSpPr>
        <p:spPr>
          <a:xfrm>
            <a:off x="626094" y="868146"/>
            <a:ext cx="4793963" cy="1064374"/>
          </a:xfrm>
          <a:prstGeom prst="rect">
            <a:avLst/>
          </a:prstGeom>
        </p:spPr>
        <p:txBody>
          <a:bodyPr lIns="0" tIns="0" rIns="0" bIns="0" anchor="t" anchorCtr="0">
            <a:noAutofit/>
          </a:bodyPr>
          <a:lstStyle>
            <a:lvl1pPr algn="l">
              <a:defRPr sz="3264"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34778" y="1968829"/>
            <a:ext cx="4819134" cy="3450268"/>
          </a:xfrm>
          <a:prstGeom prst="rect">
            <a:avLst/>
          </a:prstGeom>
        </p:spPr>
        <p:txBody>
          <a:bodyPr lIns="0" tIns="0" rIns="0" bIns="0">
            <a:noAutofit/>
          </a:bodyPr>
          <a:lstStyle>
            <a:lvl1pPr marL="0" indent="0">
              <a:lnSpc>
                <a:spcPts val="1836"/>
              </a:lnSpc>
              <a:buNone/>
              <a:defRPr sz="1224">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4242472" y="10226255"/>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2284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8_Title Slide">
    <p:bg>
      <p:bgPr>
        <a:solidFill>
          <a:schemeClr val="accent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78AAD3-B342-4E97-B140-1A54F181B434}"/>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215000"/>
                    </a14:imgEffect>
                    <a14:imgEffect>
                      <a14:brightnessContrast contrast="10000"/>
                    </a14:imgEffect>
                  </a14:imgLayer>
                </a14:imgProps>
              </a:ext>
              <a:ext uri="{28A0092B-C50C-407E-A947-70E740481C1C}">
                <a14:useLocalDpi xmlns:a14="http://schemas.microsoft.com/office/drawing/2010/main"/>
              </a:ext>
            </a:extLst>
          </a:blip>
          <a:srcRect l="-7" t="34527" b="1"/>
          <a:stretch/>
        </p:blipFill>
        <p:spPr>
          <a:xfrm>
            <a:off x="0" y="497"/>
            <a:ext cx="12435594" cy="6993535"/>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0" y="0"/>
            <a:ext cx="12435593" cy="6994525"/>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200"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68308" y="479425"/>
            <a:ext cx="1448129" cy="310896"/>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4"/>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58277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BDE0E-3D02-4005-87DC-F51D5475C0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B5D6E1-76C4-418A-BA4B-909A148A21A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33E81-D38D-4A1C-9812-61D26F8261D4}"/>
              </a:ext>
            </a:extLst>
          </p:cNvPr>
          <p:cNvSpPr>
            <a:spLocks noGrp="1"/>
          </p:cNvSpPr>
          <p:nvPr>
            <p:ph type="dt" sz="half" idx="10"/>
          </p:nvPr>
        </p:nvSpPr>
        <p:spPr/>
        <p:txBody>
          <a:bodyPr/>
          <a:lstStyle/>
          <a:p>
            <a:fld id="{806E2E92-5496-4AA1-80D8-CE81E9B81C14}" type="datetimeFigureOut">
              <a:rPr lang="en-US" smtClean="0"/>
              <a:t>4/3/2019</a:t>
            </a:fld>
            <a:endParaRPr lang="en-US"/>
          </a:p>
        </p:txBody>
      </p:sp>
      <p:sp>
        <p:nvSpPr>
          <p:cNvPr id="5" name="Footer Placeholder 4">
            <a:extLst>
              <a:ext uri="{FF2B5EF4-FFF2-40B4-BE49-F238E27FC236}">
                <a16:creationId xmlns:a16="http://schemas.microsoft.com/office/drawing/2014/main" id="{9F9E17D6-E610-49DB-8933-183B0CC0B9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F2BD63-B80A-40E7-A872-3CB61DAA2656}"/>
              </a:ext>
            </a:extLst>
          </p:cNvPr>
          <p:cNvSpPr>
            <a:spLocks noGrp="1"/>
          </p:cNvSpPr>
          <p:nvPr>
            <p:ph type="sldNum" sz="quarter" idx="12"/>
          </p:nvPr>
        </p:nvSpPr>
        <p:spPr/>
        <p:txBody>
          <a:bodyPr/>
          <a:lstStyle/>
          <a:p>
            <a:fld id="{4F9EAE2D-D48A-4D45-8E9F-24C30599446F}" type="slidenum">
              <a:rPr lang="en-US" smtClean="0"/>
              <a:t>‹#›</a:t>
            </a:fld>
            <a:endParaRPr lang="en-US"/>
          </a:p>
        </p:txBody>
      </p:sp>
    </p:spTree>
    <p:extLst>
      <p:ext uri="{BB962C8B-B14F-4D97-AF65-F5344CB8AC3E}">
        <p14:creationId xmlns:p14="http://schemas.microsoft.com/office/powerpoint/2010/main" val="306546955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218238"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202021" y="417450"/>
            <a:ext cx="4467830" cy="5878964"/>
          </a:xfrm>
          <a:noFill/>
        </p:spPr>
        <p:txBody>
          <a:bodyPr anchor="ctr" anchorCtr="0">
            <a:normAutofit/>
          </a:bodyPr>
          <a:lstStyle>
            <a:lvl1pPr marL="0" indent="0" algn="ctr">
              <a:buNone/>
              <a:defRPr sz="1224">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73095" y="417451"/>
            <a:ext cx="5489815" cy="666146"/>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73095" y="1234589"/>
            <a:ext cx="5489815" cy="5435746"/>
          </a:xfrm>
        </p:spPr>
        <p:txBody>
          <a:bodyPr>
            <a:normAutofit/>
          </a:bodyPr>
          <a:lstStyle>
            <a:lvl1pPr marL="0" indent="0">
              <a:buNone/>
              <a:defRPr sz="1632">
                <a:solidFill>
                  <a:schemeClr val="bg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59842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139569"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73095" y="417450"/>
            <a:ext cx="3340082" cy="1287882"/>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654795" y="873685"/>
            <a:ext cx="7328637" cy="5405845"/>
          </a:xfrm>
        </p:spPr>
        <p:txBody>
          <a:bodyPr>
            <a:normAutofit/>
          </a:bodyPr>
          <a:lstStyle>
            <a:lvl1pPr marL="0" indent="0">
              <a:buNone/>
              <a:defRPr sz="1632">
                <a:solidFill>
                  <a:schemeClr val="accent4"/>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654795" y="417450"/>
            <a:ext cx="7328637" cy="417636"/>
          </a:xfrm>
        </p:spPr>
        <p:txBody>
          <a:bodyPr>
            <a:normAutofit/>
          </a:bodyPr>
          <a:lstStyle>
            <a:lvl1pPr marL="0" indent="0">
              <a:buNone/>
              <a:defRPr sz="2040" b="1" i="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4128259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a:srcRect l="15779" t="15162" r="28893" b="1845"/>
          <a:stretch/>
        </p:blipFill>
        <p:spPr>
          <a:xfrm>
            <a:off x="5440958" y="0"/>
            <a:ext cx="6995517" cy="6994525"/>
          </a:xfrm>
          <a:prstGeom prst="rect">
            <a:avLst/>
          </a:prstGeom>
        </p:spPr>
      </p:pic>
    </p:spTree>
    <p:extLst>
      <p:ext uri="{BB962C8B-B14F-4D97-AF65-F5344CB8AC3E}">
        <p14:creationId xmlns:p14="http://schemas.microsoft.com/office/powerpoint/2010/main" val="3747183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a:srcRect l="15779" t="15162" r="28893" b="1845"/>
          <a:stretch/>
        </p:blipFill>
        <p:spPr>
          <a:xfrm>
            <a:off x="5440958" y="0"/>
            <a:ext cx="6995517" cy="6994525"/>
          </a:xfrm>
          <a:prstGeom prst="rect">
            <a:avLst/>
          </a:prstGeom>
        </p:spPr>
      </p:pic>
    </p:spTree>
    <p:extLst>
      <p:ext uri="{BB962C8B-B14F-4D97-AF65-F5344CB8AC3E}">
        <p14:creationId xmlns:p14="http://schemas.microsoft.com/office/powerpoint/2010/main" val="4124147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66726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7161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85363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874840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50650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Header and Text">
    <p:spTree>
      <p:nvGrpSpPr>
        <p:cNvPr id="1" name=""/>
        <p:cNvGrpSpPr/>
        <p:nvPr/>
      </p:nvGrpSpPr>
      <p:grpSpPr>
        <a:xfrm>
          <a:off x="0" y="0"/>
          <a:ext cx="0" cy="0"/>
          <a:chOff x="0" y="0"/>
          <a:chExt cx="0" cy="0"/>
        </a:xfrm>
      </p:grpSpPr>
      <p:sp>
        <p:nvSpPr>
          <p:cNvPr id="2" name="Title 1"/>
          <p:cNvSpPr>
            <a:spLocks noGrp="1"/>
          </p:cNvSpPr>
          <p:nvPr>
            <p:ph type="title"/>
          </p:nvPr>
        </p:nvSpPr>
        <p:spPr>
          <a:xfrm>
            <a:off x="141908" y="12953"/>
            <a:ext cx="9820228" cy="619348"/>
          </a:xfrm>
        </p:spPr>
        <p:txBody>
          <a:bodyPr anchor="ctr">
            <a:normAutofit/>
          </a:bodyPr>
          <a:lstStyle/>
          <a:p>
            <a:endParaRPr lang="en-US"/>
          </a:p>
        </p:txBody>
      </p:sp>
      <p:sp>
        <p:nvSpPr>
          <p:cNvPr id="5" name="Text Placeholder 4"/>
          <p:cNvSpPr>
            <a:spLocks noGrp="1"/>
          </p:cNvSpPr>
          <p:nvPr>
            <p:ph type="body" sz="quarter" idx="13"/>
          </p:nvPr>
        </p:nvSpPr>
        <p:spPr>
          <a:xfrm>
            <a:off x="428230" y="1352369"/>
            <a:ext cx="11507333" cy="4461166"/>
          </a:xfrm>
          <a:prstGeom prst="rect">
            <a:avLst/>
          </a:prstGeom>
        </p:spPr>
        <p:txBody>
          <a:bodyPr vert="horz">
            <a:normAutofit/>
          </a:bodyPr>
          <a:lstStyle>
            <a:lvl1pPr marL="0" indent="0">
              <a:buNone/>
              <a:defRPr sz="3807">
                <a:solidFill>
                  <a:srgbClr val="141414"/>
                </a:solidFill>
                <a:latin typeface="Calibri" panose="020F0502020204030204" pitchFamily="34" charset="0"/>
                <a:cs typeface="Calibri" panose="020F0502020204030204" pitchFamily="34" charset="0"/>
              </a:defRPr>
            </a:lvl1pPr>
            <a:lvl2pPr marL="310857" indent="-308699">
              <a:buClr>
                <a:schemeClr val="accent2"/>
              </a:buClr>
              <a:buFont typeface="Arial"/>
              <a:buChar char="•"/>
              <a:defRPr sz="3264">
                <a:solidFill>
                  <a:srgbClr val="141414"/>
                </a:solidFill>
                <a:latin typeface="Calibri" panose="020F0502020204030204" pitchFamily="34" charset="0"/>
                <a:cs typeface="Calibri" panose="020F0502020204030204" pitchFamily="34" charset="0"/>
              </a:defRPr>
            </a:lvl2pPr>
            <a:lvl3pPr marL="390732" indent="-226668">
              <a:buClr>
                <a:schemeClr val="accent2"/>
              </a:buClr>
              <a:buFont typeface="Arial"/>
              <a:buChar char="•"/>
              <a:defRPr sz="2720">
                <a:solidFill>
                  <a:srgbClr val="141414"/>
                </a:solidFill>
                <a:latin typeface="Calibri" panose="020F0502020204030204" pitchFamily="34" charset="0"/>
                <a:cs typeface="Calibri" panose="020F0502020204030204" pitchFamily="34" charset="0"/>
              </a:defRPr>
            </a:lvl3pPr>
            <a:lvl4pPr marL="535366" indent="-239620">
              <a:buClr>
                <a:schemeClr val="accent2"/>
              </a:buClr>
              <a:buFont typeface="Arial"/>
              <a:buChar char="•"/>
              <a:defRPr sz="2448">
                <a:solidFill>
                  <a:srgbClr val="141414"/>
                </a:solidFill>
                <a:latin typeface="Calibri" panose="020F0502020204030204" pitchFamily="34" charset="0"/>
                <a:cs typeface="Calibri" panose="020F0502020204030204" pitchFamily="34" charset="0"/>
              </a:defRPr>
            </a:lvl4pPr>
            <a:lvl5pPr marL="697272" indent="-239620">
              <a:buClr>
                <a:schemeClr val="accent2"/>
              </a:buClr>
              <a:buFont typeface="Arial"/>
              <a:buChar char="•"/>
              <a:defRPr sz="2448">
                <a:solidFill>
                  <a:srgbClr val="141414"/>
                </a:solidFill>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0399592"/>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54278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56216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317387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3249921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5086948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84170875"/>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257467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0547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51406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51707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1285195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34244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9946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9528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54500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02617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927887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074950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8862301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5586181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5812" y="2678502"/>
            <a:ext cx="5911432" cy="1058078"/>
          </a:xfrm>
          <a:prstGeom prst="rect">
            <a:avLst/>
          </a:prstGeom>
          <a:noFill/>
        </p:spPr>
        <p:txBody>
          <a:bodyPr wrap="none" lIns="182854" tIns="146283" rIns="182854" bIns="146283" rtlCol="0">
            <a:spAutoFit/>
          </a:bodyPr>
          <a:lstStyle/>
          <a:p>
            <a:pPr>
              <a:lnSpc>
                <a:spcPct val="90000"/>
              </a:lnSpc>
              <a:spcAft>
                <a:spcPts val="600"/>
              </a:spcAft>
            </a:pPr>
            <a:r>
              <a:rPr lang="en-US" sz="5399">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7852"/>
            <a:ext cx="6400800" cy="1042416"/>
          </a:xfrm>
        </p:spPr>
        <p:txBody>
          <a:bodyPr lIns="182880" tIns="146304" rIns="182880" bIns="146304"/>
          <a:lstStyle>
            <a:lvl1pPr marL="0" indent="0">
              <a:buNone/>
              <a:defRPr sz="5399"/>
            </a:lvl1pPr>
          </a:lstStyle>
          <a:p>
            <a:pPr lvl="0"/>
            <a:r>
              <a:rPr lang="en-US"/>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4281700"/>
            <a:ext cx="6400800" cy="1043363"/>
          </a:xfrm>
        </p:spPr>
        <p:txBody>
          <a:bodyPr lIns="182880" tIns="146304" rIns="182880" bIns="146304"/>
          <a:lstStyle>
            <a:lvl1pPr marL="0" indent="0">
              <a:buNone/>
              <a:defRPr sz="5399"/>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80101"/>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80101"/>
            <a:ext cx="6400800" cy="1043363"/>
          </a:xfrm>
        </p:spPr>
        <p:txBody>
          <a:bodyPr lIns="182880" tIns="146304" rIns="182880" bIns="146304"/>
          <a:lstStyle>
            <a:lvl1pPr marL="0" indent="0">
              <a:buNone/>
              <a:defRPr sz="5399"/>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741374" y="2678502"/>
            <a:ext cx="5750141" cy="1058078"/>
          </a:xfrm>
          <a:prstGeom prst="rect">
            <a:avLst/>
          </a:prstGeom>
          <a:noFill/>
        </p:spPr>
        <p:txBody>
          <a:bodyPr wrap="none" lIns="182854" tIns="146283" rIns="182854" bIns="146283" rtlCol="0">
            <a:spAutoFit/>
          </a:bodyPr>
          <a:lstStyle/>
          <a:p>
            <a:pPr>
              <a:lnSpc>
                <a:spcPct val="90000"/>
              </a:lnSpc>
              <a:spcAft>
                <a:spcPts val="600"/>
              </a:spcAft>
            </a:pPr>
            <a:r>
              <a:rPr lang="en-US" sz="5399">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6148" y="1076253"/>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741374" y="1076253"/>
            <a:ext cx="6400800" cy="1043363"/>
          </a:xfrm>
        </p:spPr>
        <p:txBody>
          <a:bodyPr lIns="182880" tIns="146304" rIns="182880" bIns="146304"/>
          <a:lstStyle>
            <a:lvl1pPr marL="0" indent="0">
              <a:buNone/>
              <a:defRPr sz="5399"/>
            </a:lvl1pPr>
          </a:lstStyle>
          <a:p>
            <a:pPr lvl="0"/>
            <a:r>
              <a:rPr lang="en-US"/>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6148" y="1876904"/>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6148" y="4281700"/>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490065" y="6118886"/>
            <a:ext cx="4817272" cy="640363"/>
            <a:chOff x="274638" y="4554931"/>
            <a:chExt cx="4817273" cy="640363"/>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817273" cy="640363"/>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4333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35223D86-D2A0-45D5-B343-90B241E5EEF7}"/>
              </a:ext>
            </a:extLst>
          </p:cNvPr>
          <p:cNvGrpSpPr/>
          <p:nvPr userDrawn="1"/>
        </p:nvGrpSpPr>
        <p:grpSpPr>
          <a:xfrm>
            <a:off x="7056437" y="1973262"/>
            <a:ext cx="4421403" cy="3099534"/>
            <a:chOff x="7056437" y="1973262"/>
            <a:chExt cx="4421403" cy="3099534"/>
          </a:xfrm>
        </p:grpSpPr>
        <p:sp>
          <p:nvSpPr>
            <p:cNvPr id="26" name="Freeform: Shape 25">
              <a:extLst>
                <a:ext uri="{FF2B5EF4-FFF2-40B4-BE49-F238E27FC236}">
                  <a16:creationId xmlns:a16="http://schemas.microsoft.com/office/drawing/2014/main" id="{B1C114C3-84A8-44DA-8EC3-B84252A1250B}"/>
                </a:ext>
              </a:extLst>
            </p:cNvPr>
            <p:cNvSpPr/>
            <p:nvPr/>
          </p:nvSpPr>
          <p:spPr bwMode="auto">
            <a:xfrm>
              <a:off x="7056437" y="1973262"/>
              <a:ext cx="4421403"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A10CB532-F2D3-4AFD-A822-7A684C408101}"/>
                </a:ext>
              </a:extLst>
            </p:cNvPr>
            <p:cNvSpPr/>
            <p:nvPr/>
          </p:nvSpPr>
          <p:spPr bwMode="auto">
            <a:xfrm>
              <a:off x="8113047" y="4030664"/>
              <a:ext cx="2308181" cy="70790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building_1">
              <a:extLst>
                <a:ext uri="{FF2B5EF4-FFF2-40B4-BE49-F238E27FC236}">
                  <a16:creationId xmlns:a16="http://schemas.microsoft.com/office/drawing/2014/main" id="{77757B5F-9D57-403E-B694-A612E7F943CA}"/>
                </a:ext>
              </a:extLst>
            </p:cNvPr>
            <p:cNvSpPr>
              <a:spLocks noChangeAspect="1" noEditPoints="1"/>
            </p:cNvSpPr>
            <p:nvPr/>
          </p:nvSpPr>
          <p:spPr bwMode="auto">
            <a:xfrm flipH="1">
              <a:off x="8395582" y="3351722"/>
              <a:ext cx="1714082" cy="1721074"/>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9" name="Group 28">
            <a:extLst>
              <a:ext uri="{FF2B5EF4-FFF2-40B4-BE49-F238E27FC236}">
                <a16:creationId xmlns:a16="http://schemas.microsoft.com/office/drawing/2014/main" id="{87D254CC-C5B0-42D6-8A2A-46BC4265C82E}"/>
              </a:ext>
            </a:extLst>
          </p:cNvPr>
          <p:cNvGrpSpPr/>
          <p:nvPr userDrawn="1"/>
        </p:nvGrpSpPr>
        <p:grpSpPr>
          <a:xfrm>
            <a:off x="9500245" y="3153042"/>
            <a:ext cx="434330" cy="462418"/>
            <a:chOff x="8984607" y="2564610"/>
            <a:chExt cx="524518" cy="558438"/>
          </a:xfrm>
        </p:grpSpPr>
        <p:sp>
          <p:nvSpPr>
            <p:cNvPr id="30" name="Shield_EA18">
              <a:extLst>
                <a:ext uri="{FF2B5EF4-FFF2-40B4-BE49-F238E27FC236}">
                  <a16:creationId xmlns:a16="http://schemas.microsoft.com/office/drawing/2014/main" id="{2AA1D0F9-DFB9-4760-ADD1-96E816A6ECF7}"/>
                </a:ext>
              </a:extLst>
            </p:cNvPr>
            <p:cNvSpPr>
              <a:spLocks noChangeAspect="1"/>
            </p:cNvSpPr>
            <p:nvPr/>
          </p:nvSpPr>
          <p:spPr bwMode="auto">
            <a:xfrm>
              <a:off x="8984607" y="2564610"/>
              <a:ext cx="524518" cy="55843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1" name="Lock">
              <a:extLst>
                <a:ext uri="{FF2B5EF4-FFF2-40B4-BE49-F238E27FC236}">
                  <a16:creationId xmlns:a16="http://schemas.microsoft.com/office/drawing/2014/main" id="{C8BAF4D6-3415-4587-A9FF-7A5ACF968542}"/>
                </a:ext>
              </a:extLst>
            </p:cNvPr>
            <p:cNvSpPr>
              <a:spLocks noChangeAspect="1" noEditPoints="1"/>
            </p:cNvSpPr>
            <p:nvPr/>
          </p:nvSpPr>
          <p:spPr bwMode="auto">
            <a:xfrm>
              <a:off x="9177280" y="2708472"/>
              <a:ext cx="139172" cy="19451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4024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50540"/>
            <a:ext cx="6402388" cy="892840"/>
          </a:xfrm>
          <a:noFill/>
        </p:spPr>
        <p:txBody>
          <a:bodyPr lIns="146304" tIns="91440" rIns="146304" bIns="91440" anchor="t" anchorCtr="0"/>
          <a:lstStyle>
            <a:lvl1pPr>
              <a:defRPr sz="5400" spc="-100"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4638" y="3951527"/>
            <a:ext cx="4572000" cy="1710429"/>
          </a:xfrm>
        </p:spPr>
        <p:txBody>
          <a:bodyPr lIns="164592" tIns="109728" rIns="164592" bIns="109728">
            <a:noAutofit/>
          </a:bodyPr>
          <a:lstStyle>
            <a:lvl1pPr marL="0" indent="0">
              <a:spcBef>
                <a:spcPts val="0"/>
              </a:spcBef>
              <a:buNone/>
              <a:defRPr sz="3200"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9513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7"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Yammer hashtag</a:t>
            </a:r>
          </a:p>
        </p:txBody>
      </p:sp>
    </p:spTree>
    <p:extLst>
      <p:ext uri="{BB962C8B-B14F-4D97-AF65-F5344CB8AC3E}">
        <p14:creationId xmlns:p14="http://schemas.microsoft.com/office/powerpoint/2010/main" val="3274788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067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26622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7253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89239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533888" y="4471902"/>
            <a:ext cx="11368701" cy="2244765"/>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a:gradFill>
                  <a:gsLst>
                    <a:gs pos="2917">
                      <a:schemeClr val="tx1"/>
                    </a:gs>
                    <a:gs pos="30000">
                      <a:schemeClr val="tx1"/>
                    </a:gs>
                  </a:gsLst>
                  <a:lin ang="5400000" scaled="0"/>
                </a:gradFill>
              </a:rPr>
              <a:t>Microsoft Ready content is </a:t>
            </a: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99"/>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Ready content to any blogs or external websites</a:t>
            </a:r>
          </a:p>
          <a:p>
            <a:pPr algn="ctr">
              <a:lnSpc>
                <a:spcPct val="90000"/>
              </a:lnSpc>
              <a:spcBef>
                <a:spcPts val="1199"/>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99"/>
              </a:spcBef>
              <a:spcAft>
                <a:spcPts val="600"/>
              </a:spcAft>
            </a:pPr>
            <a:r>
              <a:rPr lang="en-US" sz="220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1584079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834955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4_Title Slide Photo_Option">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7804945" y="1407432"/>
            <a:ext cx="4318755" cy="3065794"/>
          </a:xfrm>
          <a:noFill/>
        </p:spPr>
        <p:txBody>
          <a:bodyPr lIns="146304" tIns="91440" rIns="146304" bIns="91440" anchor="t" anchorCtr="0"/>
          <a:lstStyle>
            <a:lvl1pPr>
              <a:defRPr sz="5398"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7803293" y="4473206"/>
            <a:ext cx="4318755" cy="902957"/>
          </a:xfrm>
        </p:spPr>
        <p:txBody>
          <a:bodyPr tIns="109728" bIns="109728">
            <a:noAutofit/>
          </a:bodyPr>
          <a:lstStyle>
            <a:lvl1pPr marL="0" indent="0">
              <a:spcBef>
                <a:spcPts val="0"/>
              </a:spcBef>
              <a:buNone/>
              <a:defRPr sz="3198">
                <a:solidFill>
                  <a:schemeClr val="bg1"/>
                </a:solidFill>
              </a:defRPr>
            </a:lvl1pPr>
          </a:lstStyle>
          <a:p>
            <a:pPr lvl="0"/>
            <a:r>
              <a:rPr lang="en-US"/>
              <a:t>Speaker Name</a:t>
            </a:r>
          </a:p>
        </p:txBody>
      </p:sp>
      <p:grpSp>
        <p:nvGrpSpPr>
          <p:cNvPr id="100" name="Group 99"/>
          <p:cNvGrpSpPr/>
          <p:nvPr userDrawn="1"/>
        </p:nvGrpSpPr>
        <p:grpSpPr>
          <a:xfrm>
            <a:off x="612837" y="882185"/>
            <a:ext cx="5863006" cy="5890545"/>
            <a:chOff x="612837" y="751557"/>
            <a:chExt cx="5863006" cy="5890545"/>
          </a:xfrm>
        </p:grpSpPr>
        <p:grpSp>
          <p:nvGrpSpPr>
            <p:cNvPr id="101" name="Group 9"/>
            <p:cNvGrpSpPr>
              <a:grpSpLocks noChangeAspect="1"/>
            </p:cNvGrpSpPr>
            <p:nvPr/>
          </p:nvGrpSpPr>
          <p:grpSpPr bwMode="auto">
            <a:xfrm>
              <a:off x="1123949" y="5598214"/>
              <a:ext cx="4987001" cy="1043888"/>
              <a:chOff x="-2860" y="2825"/>
              <a:chExt cx="2403" cy="503"/>
            </a:xfrm>
          </p:grpSpPr>
          <p:sp>
            <p:nvSpPr>
              <p:cNvPr id="180" name="Freeform 179"/>
              <p:cNvSpPr>
                <a:spLocks/>
              </p:cNvSpPr>
              <p:nvPr/>
            </p:nvSpPr>
            <p:spPr bwMode="auto">
              <a:xfrm>
                <a:off x="-2807" y="3227"/>
                <a:ext cx="2298" cy="101"/>
              </a:xfrm>
              <a:custGeom>
                <a:avLst/>
                <a:gdLst>
                  <a:gd name="T0" fmla="*/ 4 w 970"/>
                  <a:gd name="T1" fmla="*/ 0 h 42"/>
                  <a:gd name="T2" fmla="*/ 53 w 970"/>
                  <a:gd name="T3" fmla="*/ 41 h 42"/>
                  <a:gd name="T4" fmla="*/ 500 w 970"/>
                  <a:gd name="T5" fmla="*/ 42 h 42"/>
                  <a:gd name="T6" fmla="*/ 500 w 970"/>
                  <a:gd name="T7" fmla="*/ 42 h 42"/>
                  <a:gd name="T8" fmla="*/ 917 w 970"/>
                  <a:gd name="T9" fmla="*/ 41 h 42"/>
                  <a:gd name="T10" fmla="*/ 966 w 970"/>
                  <a:gd name="T11" fmla="*/ 0 h 42"/>
                  <a:gd name="T12" fmla="*/ 4 w 970"/>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970" h="42">
                    <a:moveTo>
                      <a:pt x="4" y="0"/>
                    </a:moveTo>
                    <a:cubicBezTo>
                      <a:pt x="0" y="16"/>
                      <a:pt x="3" y="40"/>
                      <a:pt x="53" y="41"/>
                    </a:cubicBezTo>
                    <a:cubicBezTo>
                      <a:pt x="91" y="42"/>
                      <a:pt x="297" y="42"/>
                      <a:pt x="500" y="42"/>
                    </a:cubicBezTo>
                    <a:cubicBezTo>
                      <a:pt x="500" y="42"/>
                      <a:pt x="500" y="42"/>
                      <a:pt x="500" y="42"/>
                    </a:cubicBezTo>
                    <a:cubicBezTo>
                      <a:pt x="693" y="42"/>
                      <a:pt x="881" y="42"/>
                      <a:pt x="917" y="41"/>
                    </a:cubicBezTo>
                    <a:cubicBezTo>
                      <a:pt x="967" y="40"/>
                      <a:pt x="970" y="16"/>
                      <a:pt x="966" y="0"/>
                    </a:cubicBezTo>
                    <a:lnTo>
                      <a:pt x="4" y="0"/>
                    </a:lnTo>
                    <a:close/>
                  </a:path>
                </a:pathLst>
              </a:custGeom>
              <a:solidFill>
                <a:schemeClr val="accent1">
                  <a:lumMod val="7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800">
                  <a:solidFill>
                    <a:srgbClr val="505050"/>
                  </a:solidFill>
                </a:endParaRPr>
              </a:p>
            </p:txBody>
          </p:sp>
          <p:sp>
            <p:nvSpPr>
              <p:cNvPr id="181" name="Freeform 180"/>
              <p:cNvSpPr>
                <a:spLocks/>
              </p:cNvSpPr>
              <p:nvPr/>
            </p:nvSpPr>
            <p:spPr bwMode="auto">
              <a:xfrm>
                <a:off x="-2860" y="2825"/>
                <a:ext cx="2403" cy="445"/>
              </a:xfrm>
              <a:custGeom>
                <a:avLst/>
                <a:gdLst>
                  <a:gd name="T0" fmla="*/ 983 w 1014"/>
                  <a:gd name="T1" fmla="*/ 154 h 186"/>
                  <a:gd name="T2" fmla="*/ 812 w 1014"/>
                  <a:gd name="T3" fmla="*/ 12 h 186"/>
                  <a:gd name="T4" fmla="*/ 775 w 1014"/>
                  <a:gd name="T5" fmla="*/ 0 h 186"/>
                  <a:gd name="T6" fmla="*/ 239 w 1014"/>
                  <a:gd name="T7" fmla="*/ 0 h 186"/>
                  <a:gd name="T8" fmla="*/ 202 w 1014"/>
                  <a:gd name="T9" fmla="*/ 12 h 186"/>
                  <a:gd name="T10" fmla="*/ 31 w 1014"/>
                  <a:gd name="T11" fmla="*/ 154 h 186"/>
                  <a:gd name="T12" fmla="*/ 75 w 1014"/>
                  <a:gd name="T13" fmla="*/ 185 h 186"/>
                  <a:gd name="T14" fmla="*/ 522 w 1014"/>
                  <a:gd name="T15" fmla="*/ 185 h 186"/>
                  <a:gd name="T16" fmla="*/ 522 w 1014"/>
                  <a:gd name="T17" fmla="*/ 185 h 186"/>
                  <a:gd name="T18" fmla="*/ 939 w 1014"/>
                  <a:gd name="T19" fmla="*/ 185 h 186"/>
                  <a:gd name="T20" fmla="*/ 983 w 1014"/>
                  <a:gd name="T21" fmla="*/ 15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86">
                    <a:moveTo>
                      <a:pt x="983" y="154"/>
                    </a:moveTo>
                    <a:cubicBezTo>
                      <a:pt x="812" y="12"/>
                      <a:pt x="812" y="12"/>
                      <a:pt x="812" y="12"/>
                    </a:cubicBezTo>
                    <a:cubicBezTo>
                      <a:pt x="812" y="12"/>
                      <a:pt x="803" y="0"/>
                      <a:pt x="775" y="0"/>
                    </a:cubicBezTo>
                    <a:cubicBezTo>
                      <a:pt x="768" y="0"/>
                      <a:pt x="248" y="0"/>
                      <a:pt x="239" y="0"/>
                    </a:cubicBezTo>
                    <a:cubicBezTo>
                      <a:pt x="211" y="0"/>
                      <a:pt x="202" y="12"/>
                      <a:pt x="202" y="12"/>
                    </a:cubicBezTo>
                    <a:cubicBezTo>
                      <a:pt x="31" y="154"/>
                      <a:pt x="31" y="154"/>
                      <a:pt x="31" y="154"/>
                    </a:cubicBezTo>
                    <a:cubicBezTo>
                      <a:pt x="31" y="154"/>
                      <a:pt x="0" y="184"/>
                      <a:pt x="75" y="185"/>
                    </a:cubicBezTo>
                    <a:cubicBezTo>
                      <a:pt x="113" y="186"/>
                      <a:pt x="319" y="186"/>
                      <a:pt x="522" y="185"/>
                    </a:cubicBezTo>
                    <a:cubicBezTo>
                      <a:pt x="522" y="185"/>
                      <a:pt x="522" y="185"/>
                      <a:pt x="522" y="185"/>
                    </a:cubicBezTo>
                    <a:cubicBezTo>
                      <a:pt x="715" y="186"/>
                      <a:pt x="903" y="185"/>
                      <a:pt x="939" y="185"/>
                    </a:cubicBezTo>
                    <a:cubicBezTo>
                      <a:pt x="1014" y="184"/>
                      <a:pt x="983" y="154"/>
                      <a:pt x="983" y="154"/>
                    </a:cubicBezTo>
                    <a:close/>
                  </a:path>
                </a:pathLst>
              </a:custGeom>
              <a:solidFill>
                <a:schemeClr val="bg2"/>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800">
                  <a:solidFill>
                    <a:srgbClr val="505050"/>
                  </a:solidFill>
                </a:endParaRPr>
              </a:p>
            </p:txBody>
          </p:sp>
          <p:sp>
            <p:nvSpPr>
              <p:cNvPr id="182" name="Freeform 181"/>
              <p:cNvSpPr>
                <a:spLocks/>
              </p:cNvSpPr>
              <p:nvPr/>
            </p:nvSpPr>
            <p:spPr bwMode="auto">
              <a:xfrm>
                <a:off x="-2623" y="2868"/>
                <a:ext cx="1934" cy="309"/>
              </a:xfrm>
              <a:custGeom>
                <a:avLst/>
                <a:gdLst>
                  <a:gd name="T0" fmla="*/ 0 w 1934"/>
                  <a:gd name="T1" fmla="*/ 309 h 309"/>
                  <a:gd name="T2" fmla="*/ 1934 w 1934"/>
                  <a:gd name="T3" fmla="*/ 309 h 309"/>
                  <a:gd name="T4" fmla="*/ 1602 w 1934"/>
                  <a:gd name="T5" fmla="*/ 0 h 309"/>
                  <a:gd name="T6" fmla="*/ 323 w 1934"/>
                  <a:gd name="T7" fmla="*/ 0 h 309"/>
                  <a:gd name="T8" fmla="*/ 0 w 1934"/>
                  <a:gd name="T9" fmla="*/ 309 h 309"/>
                </a:gdLst>
                <a:ahLst/>
                <a:cxnLst>
                  <a:cxn ang="0">
                    <a:pos x="T0" y="T1"/>
                  </a:cxn>
                  <a:cxn ang="0">
                    <a:pos x="T2" y="T3"/>
                  </a:cxn>
                  <a:cxn ang="0">
                    <a:pos x="T4" y="T5"/>
                  </a:cxn>
                  <a:cxn ang="0">
                    <a:pos x="T6" y="T7"/>
                  </a:cxn>
                  <a:cxn ang="0">
                    <a:pos x="T8" y="T9"/>
                  </a:cxn>
                </a:cxnLst>
                <a:rect l="0" t="0" r="r" b="b"/>
                <a:pathLst>
                  <a:path w="1934" h="309">
                    <a:moveTo>
                      <a:pt x="0" y="309"/>
                    </a:moveTo>
                    <a:lnTo>
                      <a:pt x="1934" y="309"/>
                    </a:lnTo>
                    <a:lnTo>
                      <a:pt x="1602" y="0"/>
                    </a:lnTo>
                    <a:lnTo>
                      <a:pt x="323" y="0"/>
                    </a:lnTo>
                    <a:lnTo>
                      <a:pt x="0" y="309"/>
                    </a:lnTo>
                    <a:close/>
                  </a:path>
                </a:pathLst>
              </a:custGeom>
              <a:solidFill>
                <a:schemeClr val="accent1">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800">
                  <a:solidFill>
                    <a:srgbClr val="505050"/>
                  </a:solidFill>
                </a:endParaRPr>
              </a:p>
            </p:txBody>
          </p:sp>
          <p:sp>
            <p:nvSpPr>
              <p:cNvPr id="183" name="Oval 182"/>
              <p:cNvSpPr>
                <a:spLocks noChangeArrowheads="1"/>
              </p:cNvSpPr>
              <p:nvPr/>
            </p:nvSpPr>
            <p:spPr bwMode="auto">
              <a:xfrm>
                <a:off x="-1703" y="3197"/>
                <a:ext cx="94" cy="48"/>
              </a:xfrm>
              <a:prstGeom prst="ellipse">
                <a:avLst/>
              </a:prstGeom>
              <a:solidFill>
                <a:schemeClr val="bg2">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800">
                  <a:solidFill>
                    <a:srgbClr val="505050"/>
                  </a:solidFill>
                </a:endParaRPr>
              </a:p>
            </p:txBody>
          </p:sp>
          <p:sp>
            <p:nvSpPr>
              <p:cNvPr id="184" name="Oval 183"/>
              <p:cNvSpPr>
                <a:spLocks noChangeArrowheads="1"/>
              </p:cNvSpPr>
              <p:nvPr/>
            </p:nvSpPr>
            <p:spPr bwMode="auto">
              <a:xfrm>
                <a:off x="-1580" y="3197"/>
                <a:ext cx="83" cy="48"/>
              </a:xfrm>
              <a:prstGeom prst="ellipse">
                <a:avLst/>
              </a:prstGeom>
              <a:solidFill>
                <a:schemeClr val="bg2">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800">
                  <a:solidFill>
                    <a:srgbClr val="505050"/>
                  </a:solidFill>
                </a:endParaRPr>
              </a:p>
            </p:txBody>
          </p:sp>
          <p:sp>
            <p:nvSpPr>
              <p:cNvPr id="185" name="Oval 184"/>
              <p:cNvSpPr>
                <a:spLocks noChangeArrowheads="1"/>
              </p:cNvSpPr>
              <p:nvPr/>
            </p:nvSpPr>
            <p:spPr bwMode="auto">
              <a:xfrm>
                <a:off x="-1812" y="3197"/>
                <a:ext cx="80" cy="48"/>
              </a:xfrm>
              <a:prstGeom prst="ellipse">
                <a:avLst/>
              </a:prstGeom>
              <a:solidFill>
                <a:schemeClr val="bg2">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800">
                  <a:solidFill>
                    <a:srgbClr val="505050"/>
                  </a:solidFill>
                </a:endParaRPr>
              </a:p>
            </p:txBody>
          </p:sp>
          <p:sp>
            <p:nvSpPr>
              <p:cNvPr id="186" name="Oval 185"/>
              <p:cNvSpPr>
                <a:spLocks noChangeArrowheads="1"/>
              </p:cNvSpPr>
              <p:nvPr userDrawn="1"/>
            </p:nvSpPr>
            <p:spPr bwMode="auto">
              <a:xfrm>
                <a:off x="-715" y="3210"/>
                <a:ext cx="38" cy="22"/>
              </a:xfrm>
              <a:prstGeom prst="ellipse">
                <a:avLst/>
              </a:prstGeom>
              <a:solidFill>
                <a:schemeClr val="bg2">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800">
                  <a:solidFill>
                    <a:srgbClr val="505050"/>
                  </a:solidFill>
                </a:endParaRPr>
              </a:p>
            </p:txBody>
          </p:sp>
        </p:grpSp>
        <p:grpSp>
          <p:nvGrpSpPr>
            <p:cNvPr id="102" name="Group 101"/>
            <p:cNvGrpSpPr/>
            <p:nvPr/>
          </p:nvGrpSpPr>
          <p:grpSpPr>
            <a:xfrm>
              <a:off x="3175242" y="5933412"/>
              <a:ext cx="1067987" cy="391267"/>
              <a:chOff x="3175242" y="5933412"/>
              <a:chExt cx="1067987" cy="436823"/>
            </a:xfrm>
          </p:grpSpPr>
          <p:sp>
            <p:nvSpPr>
              <p:cNvPr id="171" name="Freeform 170"/>
              <p:cNvSpPr/>
              <p:nvPr/>
            </p:nvSpPr>
            <p:spPr bwMode="auto">
              <a:xfrm>
                <a:off x="3175242"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chemeClr val="accent3">
                    <a:alpha val="28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72" name="Freeform 171"/>
              <p:cNvSpPr/>
              <p:nvPr/>
            </p:nvSpPr>
            <p:spPr bwMode="auto">
              <a:xfrm>
                <a:off x="3308571"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00BCF2">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73" name="Freeform 172"/>
              <p:cNvSpPr/>
              <p:nvPr/>
            </p:nvSpPr>
            <p:spPr bwMode="auto">
              <a:xfrm>
                <a:off x="3451130"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B4009E">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74" name="Freeform 173"/>
              <p:cNvSpPr/>
              <p:nvPr/>
            </p:nvSpPr>
            <p:spPr bwMode="auto">
              <a:xfrm>
                <a:off x="3575984"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D83B01">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75" name="Freeform 174"/>
              <p:cNvSpPr/>
              <p:nvPr/>
            </p:nvSpPr>
            <p:spPr bwMode="auto">
              <a:xfrm>
                <a:off x="3707236"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5C2D91">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76" name="Freeform 175"/>
              <p:cNvSpPr/>
              <p:nvPr/>
            </p:nvSpPr>
            <p:spPr bwMode="auto">
              <a:xfrm>
                <a:off x="3831521"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chemeClr val="accent1">
                    <a:lumMod val="40000"/>
                    <a:lumOff val="60000"/>
                    <a:alpha val="4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77" name="Freeform 176"/>
              <p:cNvSpPr/>
              <p:nvPr/>
            </p:nvSpPr>
            <p:spPr bwMode="auto">
              <a:xfrm>
                <a:off x="3970509"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5C2D91">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78" name="Freeform 177"/>
              <p:cNvSpPr/>
              <p:nvPr/>
            </p:nvSpPr>
            <p:spPr bwMode="auto">
              <a:xfrm>
                <a:off x="4109497"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00BCF2">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79" name="Freeform 178"/>
              <p:cNvSpPr/>
              <p:nvPr/>
            </p:nvSpPr>
            <p:spPr bwMode="auto">
              <a:xfrm>
                <a:off x="4243229"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B4009E">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grpSp>
        <p:sp>
          <p:nvSpPr>
            <p:cNvPr id="103" name="Freeform 102"/>
            <p:cNvSpPr/>
            <p:nvPr/>
          </p:nvSpPr>
          <p:spPr>
            <a:xfrm>
              <a:off x="4326016" y="1113404"/>
              <a:ext cx="1559745" cy="914653"/>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rgbClr val="00BCF2"/>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FFFFFF"/>
                </a:solidFill>
              </a:endParaRPr>
            </a:p>
          </p:txBody>
        </p:sp>
        <p:sp>
          <p:nvSpPr>
            <p:cNvPr id="104" name="Freeform 103"/>
            <p:cNvSpPr/>
            <p:nvPr/>
          </p:nvSpPr>
          <p:spPr>
            <a:xfrm flipH="1">
              <a:off x="3615787" y="1972924"/>
              <a:ext cx="843704" cy="468878"/>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accent1">
                <a:lumMod val="40000"/>
                <a:lumOff val="60000"/>
              </a:schemeClr>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FFFFFF"/>
                </a:solidFill>
              </a:endParaRPr>
            </a:p>
          </p:txBody>
        </p:sp>
        <p:sp>
          <p:nvSpPr>
            <p:cNvPr id="105" name="Freeform 104"/>
            <p:cNvSpPr/>
            <p:nvPr/>
          </p:nvSpPr>
          <p:spPr>
            <a:xfrm flipH="1">
              <a:off x="2369224" y="863590"/>
              <a:ext cx="1736456" cy="965015"/>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rgbClr val="5C2D91"/>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FFFFFF"/>
                </a:solidFill>
              </a:endParaRPr>
            </a:p>
          </p:txBody>
        </p:sp>
        <p:sp>
          <p:nvSpPr>
            <p:cNvPr id="106" name="Freeform 105"/>
            <p:cNvSpPr/>
            <p:nvPr/>
          </p:nvSpPr>
          <p:spPr>
            <a:xfrm>
              <a:off x="612837" y="1564225"/>
              <a:ext cx="1956176" cy="108712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rgbClr val="107C10"/>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FFFFFF"/>
                </a:solidFill>
              </a:endParaRPr>
            </a:p>
          </p:txBody>
        </p:sp>
        <p:sp>
          <p:nvSpPr>
            <p:cNvPr id="107" name="Freeform 106"/>
            <p:cNvSpPr/>
            <p:nvPr/>
          </p:nvSpPr>
          <p:spPr bwMode="auto">
            <a:xfrm>
              <a:off x="3407312" y="1800435"/>
              <a:ext cx="299924" cy="4156488"/>
            </a:xfrm>
            <a:custGeom>
              <a:avLst/>
              <a:gdLst>
                <a:gd name="connsiteX0" fmla="*/ 378691 w 378691"/>
                <a:gd name="connsiteY0" fmla="*/ 5153891 h 5153891"/>
                <a:gd name="connsiteX1" fmla="*/ 378691 w 378691"/>
                <a:gd name="connsiteY1" fmla="*/ 4064000 h 5153891"/>
                <a:gd name="connsiteX2" fmla="*/ 0 w 378691"/>
                <a:gd name="connsiteY2" fmla="*/ 3823854 h 5153891"/>
                <a:gd name="connsiteX3" fmla="*/ 0 w 378691"/>
                <a:gd name="connsiteY3" fmla="*/ 0 h 5153891"/>
                <a:gd name="connsiteX0" fmla="*/ 378691 w 378691"/>
                <a:gd name="connsiteY0" fmla="*/ 5153891 h 5153891"/>
                <a:gd name="connsiteX1" fmla="*/ 378691 w 378691"/>
                <a:gd name="connsiteY1" fmla="*/ 4064000 h 5153891"/>
                <a:gd name="connsiteX2" fmla="*/ 0 w 378691"/>
                <a:gd name="connsiteY2" fmla="*/ 3823854 h 5153891"/>
                <a:gd name="connsiteX3" fmla="*/ 0 w 378691"/>
                <a:gd name="connsiteY3" fmla="*/ 0 h 5153891"/>
                <a:gd name="connsiteX0" fmla="*/ 378691 w 378709"/>
                <a:gd name="connsiteY0" fmla="*/ 5153891 h 5153891"/>
                <a:gd name="connsiteX1" fmla="*/ 378691 w 378709"/>
                <a:gd name="connsiteY1" fmla="*/ 4064000 h 5153891"/>
                <a:gd name="connsiteX2" fmla="*/ 0 w 378709"/>
                <a:gd name="connsiteY2" fmla="*/ 3823854 h 5153891"/>
                <a:gd name="connsiteX3" fmla="*/ 0 w 378709"/>
                <a:gd name="connsiteY3" fmla="*/ 0 h 5153891"/>
                <a:gd name="connsiteX0" fmla="*/ 378691 w 378691"/>
                <a:gd name="connsiteY0" fmla="*/ 5153891 h 5153891"/>
                <a:gd name="connsiteX1" fmla="*/ 378691 w 378691"/>
                <a:gd name="connsiteY1" fmla="*/ 4064000 h 5153891"/>
                <a:gd name="connsiteX2" fmla="*/ 0 w 378691"/>
                <a:gd name="connsiteY2" fmla="*/ 3823854 h 5153891"/>
                <a:gd name="connsiteX3" fmla="*/ 0 w 378691"/>
                <a:gd name="connsiteY3" fmla="*/ 0 h 5153891"/>
                <a:gd name="connsiteX0" fmla="*/ 378691 w 378691"/>
                <a:gd name="connsiteY0" fmla="*/ 5153891 h 5153891"/>
                <a:gd name="connsiteX1" fmla="*/ 378691 w 378691"/>
                <a:gd name="connsiteY1" fmla="*/ 4064000 h 5153891"/>
                <a:gd name="connsiteX2" fmla="*/ 0 w 378691"/>
                <a:gd name="connsiteY2" fmla="*/ 3823854 h 5153891"/>
                <a:gd name="connsiteX3" fmla="*/ 0 w 378691"/>
                <a:gd name="connsiteY3" fmla="*/ 0 h 5153891"/>
              </a:gdLst>
              <a:ahLst/>
              <a:cxnLst>
                <a:cxn ang="0">
                  <a:pos x="connsiteX0" y="connsiteY0"/>
                </a:cxn>
                <a:cxn ang="0">
                  <a:pos x="connsiteX1" y="connsiteY1"/>
                </a:cxn>
                <a:cxn ang="0">
                  <a:pos x="connsiteX2" y="connsiteY2"/>
                </a:cxn>
                <a:cxn ang="0">
                  <a:pos x="connsiteX3" y="connsiteY3"/>
                </a:cxn>
              </a:cxnLst>
              <a:rect l="l" t="t" r="r" b="b"/>
              <a:pathLst>
                <a:path w="378691" h="5153891">
                  <a:moveTo>
                    <a:pt x="378691" y="5153891"/>
                  </a:moveTo>
                  <a:lnTo>
                    <a:pt x="378691" y="4064000"/>
                  </a:lnTo>
                  <a:lnTo>
                    <a:pt x="0" y="3823854"/>
                  </a:lnTo>
                  <a:lnTo>
                    <a:pt x="0" y="0"/>
                  </a:lnTo>
                </a:path>
              </a:pathLst>
            </a:custGeom>
            <a:no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08" name="Freeform 107"/>
            <p:cNvSpPr/>
            <p:nvPr/>
          </p:nvSpPr>
          <p:spPr bwMode="auto">
            <a:xfrm>
              <a:off x="3831521" y="2248113"/>
              <a:ext cx="219457" cy="3708811"/>
            </a:xfrm>
            <a:custGeom>
              <a:avLst/>
              <a:gdLst>
                <a:gd name="connsiteX0" fmla="*/ 0 w 277091"/>
                <a:gd name="connsiteY0" fmla="*/ 4682836 h 4682836"/>
                <a:gd name="connsiteX1" fmla="*/ 0 w 277091"/>
                <a:gd name="connsiteY1" fmla="*/ 3463636 h 4682836"/>
                <a:gd name="connsiteX2" fmla="*/ 277091 w 277091"/>
                <a:gd name="connsiteY2" fmla="*/ 3140363 h 4682836"/>
                <a:gd name="connsiteX3" fmla="*/ 277091 w 277091"/>
                <a:gd name="connsiteY3" fmla="*/ 0 h 4682836"/>
              </a:gdLst>
              <a:ahLst/>
              <a:cxnLst>
                <a:cxn ang="0">
                  <a:pos x="connsiteX0" y="connsiteY0"/>
                </a:cxn>
                <a:cxn ang="0">
                  <a:pos x="connsiteX1" y="connsiteY1"/>
                </a:cxn>
                <a:cxn ang="0">
                  <a:pos x="connsiteX2" y="connsiteY2"/>
                </a:cxn>
                <a:cxn ang="0">
                  <a:pos x="connsiteX3" y="connsiteY3"/>
                </a:cxn>
              </a:cxnLst>
              <a:rect l="l" t="t" r="r" b="b"/>
              <a:pathLst>
                <a:path w="277091" h="4682836">
                  <a:moveTo>
                    <a:pt x="0" y="4682836"/>
                  </a:moveTo>
                  <a:lnTo>
                    <a:pt x="0" y="3463636"/>
                  </a:lnTo>
                  <a:lnTo>
                    <a:pt x="277091" y="3140363"/>
                  </a:lnTo>
                  <a:lnTo>
                    <a:pt x="277091" y="0"/>
                  </a:lnTo>
                </a:path>
              </a:pathLst>
            </a:custGeom>
            <a:noFill/>
            <a:ln w="762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09" name="Freeform 108"/>
            <p:cNvSpPr/>
            <p:nvPr/>
          </p:nvSpPr>
          <p:spPr bwMode="auto">
            <a:xfrm>
              <a:off x="3970509" y="4157382"/>
              <a:ext cx="519381" cy="1799541"/>
            </a:xfrm>
            <a:custGeom>
              <a:avLst/>
              <a:gdLst>
                <a:gd name="connsiteX0" fmla="*/ 0 w 655782"/>
                <a:gd name="connsiteY0" fmla="*/ 2272146 h 2272146"/>
                <a:gd name="connsiteX1" fmla="*/ 0 w 655782"/>
                <a:gd name="connsiteY1" fmla="*/ 1099127 h 2272146"/>
                <a:gd name="connsiteX2" fmla="*/ 655782 w 655782"/>
                <a:gd name="connsiteY2" fmla="*/ 304800 h 2272146"/>
                <a:gd name="connsiteX3" fmla="*/ 655782 w 655782"/>
                <a:gd name="connsiteY3" fmla="*/ 0 h 2272146"/>
              </a:gdLst>
              <a:ahLst/>
              <a:cxnLst>
                <a:cxn ang="0">
                  <a:pos x="connsiteX0" y="connsiteY0"/>
                </a:cxn>
                <a:cxn ang="0">
                  <a:pos x="connsiteX1" y="connsiteY1"/>
                </a:cxn>
                <a:cxn ang="0">
                  <a:pos x="connsiteX2" y="connsiteY2"/>
                </a:cxn>
                <a:cxn ang="0">
                  <a:pos x="connsiteX3" y="connsiteY3"/>
                </a:cxn>
              </a:cxnLst>
              <a:rect l="l" t="t" r="r" b="b"/>
              <a:pathLst>
                <a:path w="655782" h="2272146">
                  <a:moveTo>
                    <a:pt x="0" y="2272146"/>
                  </a:moveTo>
                  <a:lnTo>
                    <a:pt x="0" y="1099127"/>
                  </a:lnTo>
                  <a:lnTo>
                    <a:pt x="655782" y="304800"/>
                  </a:lnTo>
                  <a:lnTo>
                    <a:pt x="655782" y="0"/>
                  </a:lnTo>
                </a:path>
              </a:pathLst>
            </a:custGeom>
            <a:no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10" name="Freeform 109"/>
            <p:cNvSpPr/>
            <p:nvPr/>
          </p:nvSpPr>
          <p:spPr bwMode="auto">
            <a:xfrm>
              <a:off x="4109497" y="1434297"/>
              <a:ext cx="790043" cy="4522628"/>
            </a:xfrm>
            <a:custGeom>
              <a:avLst/>
              <a:gdLst>
                <a:gd name="connsiteX0" fmla="*/ 0 w 997527"/>
                <a:gd name="connsiteY0" fmla="*/ 5421746 h 5421746"/>
                <a:gd name="connsiteX1" fmla="*/ 0 w 997527"/>
                <a:gd name="connsiteY1" fmla="*/ 4285673 h 5421746"/>
                <a:gd name="connsiteX2" fmla="*/ 997527 w 997527"/>
                <a:gd name="connsiteY2" fmla="*/ 3084946 h 5421746"/>
                <a:gd name="connsiteX3" fmla="*/ 997527 w 997527"/>
                <a:gd name="connsiteY3" fmla="*/ 0 h 5421746"/>
                <a:gd name="connsiteX0" fmla="*/ 0 w 997527"/>
                <a:gd name="connsiteY0" fmla="*/ 5710382 h 5710382"/>
                <a:gd name="connsiteX1" fmla="*/ 0 w 997527"/>
                <a:gd name="connsiteY1" fmla="*/ 4574309 h 5710382"/>
                <a:gd name="connsiteX2" fmla="*/ 997527 w 997527"/>
                <a:gd name="connsiteY2" fmla="*/ 3373582 h 5710382"/>
                <a:gd name="connsiteX3" fmla="*/ 997527 w 997527"/>
                <a:gd name="connsiteY3" fmla="*/ 0 h 5710382"/>
              </a:gdLst>
              <a:ahLst/>
              <a:cxnLst>
                <a:cxn ang="0">
                  <a:pos x="connsiteX0" y="connsiteY0"/>
                </a:cxn>
                <a:cxn ang="0">
                  <a:pos x="connsiteX1" y="connsiteY1"/>
                </a:cxn>
                <a:cxn ang="0">
                  <a:pos x="connsiteX2" y="connsiteY2"/>
                </a:cxn>
                <a:cxn ang="0">
                  <a:pos x="connsiteX3" y="connsiteY3"/>
                </a:cxn>
              </a:cxnLst>
              <a:rect l="l" t="t" r="r" b="b"/>
              <a:pathLst>
                <a:path w="997527" h="5710382">
                  <a:moveTo>
                    <a:pt x="0" y="5710382"/>
                  </a:moveTo>
                  <a:lnTo>
                    <a:pt x="0" y="4574309"/>
                  </a:lnTo>
                  <a:lnTo>
                    <a:pt x="997527" y="3373582"/>
                  </a:lnTo>
                  <a:lnTo>
                    <a:pt x="997527" y="0"/>
                  </a:lnTo>
                </a:path>
              </a:pathLst>
            </a:custGeom>
            <a:noFill/>
            <a:ln w="7620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11" name="Freeform 110"/>
            <p:cNvSpPr/>
            <p:nvPr/>
          </p:nvSpPr>
          <p:spPr bwMode="auto">
            <a:xfrm>
              <a:off x="2529412" y="4367696"/>
              <a:ext cx="921718" cy="1587400"/>
            </a:xfrm>
            <a:custGeom>
              <a:avLst/>
              <a:gdLst>
                <a:gd name="connsiteX0" fmla="*/ 1163782 w 1163782"/>
                <a:gd name="connsiteY0" fmla="*/ 2004291 h 2004291"/>
                <a:gd name="connsiteX1" fmla="*/ 1163782 w 1163782"/>
                <a:gd name="connsiteY1" fmla="*/ 1256145 h 2004291"/>
                <a:gd name="connsiteX2" fmla="*/ 0 w 1163782"/>
                <a:gd name="connsiteY2" fmla="*/ 554182 h 2004291"/>
                <a:gd name="connsiteX3" fmla="*/ 0 w 1163782"/>
                <a:gd name="connsiteY3" fmla="*/ 0 h 2004291"/>
              </a:gdLst>
              <a:ahLst/>
              <a:cxnLst>
                <a:cxn ang="0">
                  <a:pos x="connsiteX0" y="connsiteY0"/>
                </a:cxn>
                <a:cxn ang="0">
                  <a:pos x="connsiteX1" y="connsiteY1"/>
                </a:cxn>
                <a:cxn ang="0">
                  <a:pos x="connsiteX2" y="connsiteY2"/>
                </a:cxn>
                <a:cxn ang="0">
                  <a:pos x="connsiteX3" y="connsiteY3"/>
                </a:cxn>
              </a:cxnLst>
              <a:rect l="l" t="t" r="r" b="b"/>
              <a:pathLst>
                <a:path w="1163782" h="2004291">
                  <a:moveTo>
                    <a:pt x="1163782" y="2004291"/>
                  </a:moveTo>
                  <a:lnTo>
                    <a:pt x="1163782" y="1256145"/>
                  </a:lnTo>
                  <a:lnTo>
                    <a:pt x="0" y="554182"/>
                  </a:lnTo>
                  <a:lnTo>
                    <a:pt x="0" y="0"/>
                  </a:lnTo>
                </a:path>
              </a:pathLst>
            </a:cu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12" name="Freeform 111"/>
            <p:cNvSpPr/>
            <p:nvPr/>
          </p:nvSpPr>
          <p:spPr bwMode="auto">
            <a:xfrm>
              <a:off x="2277125" y="3431348"/>
              <a:ext cx="1031446" cy="2523747"/>
            </a:xfrm>
            <a:custGeom>
              <a:avLst/>
              <a:gdLst>
                <a:gd name="connsiteX0" fmla="*/ 1302327 w 1302327"/>
                <a:gd name="connsiteY0" fmla="*/ 3186546 h 3186546"/>
                <a:gd name="connsiteX1" fmla="*/ 1302327 w 1302327"/>
                <a:gd name="connsiteY1" fmla="*/ 2530764 h 3186546"/>
                <a:gd name="connsiteX2" fmla="*/ 0 w 1302327"/>
                <a:gd name="connsiteY2" fmla="*/ 1727200 h 3186546"/>
                <a:gd name="connsiteX3" fmla="*/ 0 w 1302327"/>
                <a:gd name="connsiteY3" fmla="*/ 0 h 3186546"/>
              </a:gdLst>
              <a:ahLst/>
              <a:cxnLst>
                <a:cxn ang="0">
                  <a:pos x="connsiteX0" y="connsiteY0"/>
                </a:cxn>
                <a:cxn ang="0">
                  <a:pos x="connsiteX1" y="connsiteY1"/>
                </a:cxn>
                <a:cxn ang="0">
                  <a:pos x="connsiteX2" y="connsiteY2"/>
                </a:cxn>
                <a:cxn ang="0">
                  <a:pos x="connsiteX3" y="connsiteY3"/>
                </a:cxn>
              </a:cxnLst>
              <a:rect l="l" t="t" r="r" b="b"/>
              <a:pathLst>
                <a:path w="1302327" h="3186546">
                  <a:moveTo>
                    <a:pt x="1302327" y="3186546"/>
                  </a:moveTo>
                  <a:lnTo>
                    <a:pt x="1302327" y="2530764"/>
                  </a:lnTo>
                  <a:lnTo>
                    <a:pt x="0" y="1727200"/>
                  </a:lnTo>
                  <a:lnTo>
                    <a:pt x="0" y="0"/>
                  </a:lnTo>
                </a:path>
              </a:pathLst>
            </a:custGeom>
            <a:no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13" name="Freeform 112"/>
            <p:cNvSpPr/>
            <p:nvPr/>
          </p:nvSpPr>
          <p:spPr bwMode="auto">
            <a:xfrm>
              <a:off x="1715334" y="2470967"/>
              <a:ext cx="1459908" cy="3484128"/>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Lst>
              <a:ahLst/>
              <a:cxnLst>
                <a:cxn ang="0">
                  <a:pos x="connsiteX0" y="connsiteY0"/>
                </a:cxn>
                <a:cxn ang="0">
                  <a:pos x="connsiteX1" y="connsiteY1"/>
                </a:cxn>
                <a:cxn ang="0">
                  <a:pos x="connsiteX2" y="connsiteY2"/>
                </a:cxn>
                <a:cxn ang="0">
                  <a:pos x="connsiteX3" y="connsiteY3"/>
                </a:cxn>
              </a:cxnLst>
              <a:rect l="l" t="t" r="r" b="b"/>
              <a:pathLst>
                <a:path w="1843314" h="4412343">
                  <a:moveTo>
                    <a:pt x="1843314" y="4412343"/>
                  </a:moveTo>
                  <a:lnTo>
                    <a:pt x="1843314" y="3860800"/>
                  </a:lnTo>
                  <a:lnTo>
                    <a:pt x="0" y="2743200"/>
                  </a:lnTo>
                  <a:lnTo>
                    <a:pt x="0" y="0"/>
                  </a:lnTo>
                </a:path>
              </a:pathLst>
            </a:cu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grpSp>
          <p:nvGrpSpPr>
            <p:cNvPr id="114" name="Group 113"/>
            <p:cNvGrpSpPr/>
            <p:nvPr/>
          </p:nvGrpSpPr>
          <p:grpSpPr>
            <a:xfrm>
              <a:off x="1628067" y="897487"/>
              <a:ext cx="592741" cy="596020"/>
              <a:chOff x="1384862" y="1213712"/>
              <a:chExt cx="526613" cy="529527"/>
            </a:xfrm>
            <a:solidFill>
              <a:schemeClr val="accent6"/>
            </a:solidFill>
            <a:effectLst/>
          </p:grpSpPr>
          <p:sp>
            <p:nvSpPr>
              <p:cNvPr id="169" name="Freeform 86"/>
              <p:cNvSpPr>
                <a:spLocks noEditPoints="1"/>
              </p:cNvSpPr>
              <p:nvPr userDrawn="1"/>
            </p:nvSpPr>
            <p:spPr bwMode="black">
              <a:xfrm>
                <a:off x="1384862" y="1213712"/>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70" name="Oval 87"/>
              <p:cNvSpPr>
                <a:spLocks noChangeArrowheads="1"/>
              </p:cNvSpPr>
              <p:nvPr userDrawn="1"/>
            </p:nvSpPr>
            <p:spPr bwMode="black">
              <a:xfrm>
                <a:off x="1599323" y="1438800"/>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grpSp>
        <p:grpSp>
          <p:nvGrpSpPr>
            <p:cNvPr id="115" name="Group 114"/>
            <p:cNvGrpSpPr/>
            <p:nvPr/>
          </p:nvGrpSpPr>
          <p:grpSpPr>
            <a:xfrm>
              <a:off x="4187481" y="3662721"/>
              <a:ext cx="592741" cy="596020"/>
              <a:chOff x="1192991" y="986572"/>
              <a:chExt cx="526613" cy="529527"/>
            </a:xfrm>
            <a:solidFill>
              <a:schemeClr val="accent4"/>
            </a:solidFill>
            <a:effectLst/>
          </p:grpSpPr>
          <p:sp>
            <p:nvSpPr>
              <p:cNvPr id="167" name="Freeform 86"/>
              <p:cNvSpPr>
                <a:spLocks noEditPoints="1"/>
              </p:cNvSpPr>
              <p:nvPr userDrawn="1"/>
            </p:nvSpPr>
            <p:spPr bwMode="black">
              <a:xfrm>
                <a:off x="1192991" y="986572"/>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68" name="Oval 87"/>
              <p:cNvSpPr>
                <a:spLocks noChangeArrowheads="1"/>
              </p:cNvSpPr>
              <p:nvPr userDrawn="1"/>
            </p:nvSpPr>
            <p:spPr bwMode="black">
              <a:xfrm>
                <a:off x="1407452" y="1211659"/>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grpSp>
        <p:grpSp>
          <p:nvGrpSpPr>
            <p:cNvPr id="116" name="Group 115"/>
            <p:cNvGrpSpPr/>
            <p:nvPr/>
          </p:nvGrpSpPr>
          <p:grpSpPr>
            <a:xfrm>
              <a:off x="5562569" y="3811694"/>
              <a:ext cx="592741" cy="596020"/>
              <a:chOff x="1169858" y="919275"/>
              <a:chExt cx="526613" cy="529527"/>
            </a:xfrm>
            <a:solidFill>
              <a:schemeClr val="bg2"/>
            </a:solidFill>
            <a:effectLst/>
          </p:grpSpPr>
          <p:sp>
            <p:nvSpPr>
              <p:cNvPr id="165"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66"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grpSp>
        <p:grpSp>
          <p:nvGrpSpPr>
            <p:cNvPr id="117" name="Group 116"/>
            <p:cNvGrpSpPr/>
            <p:nvPr/>
          </p:nvGrpSpPr>
          <p:grpSpPr>
            <a:xfrm>
              <a:off x="2251226" y="3920245"/>
              <a:ext cx="592741" cy="596020"/>
              <a:chOff x="1169858" y="919275"/>
              <a:chExt cx="526613" cy="529527"/>
            </a:xfrm>
            <a:solidFill>
              <a:schemeClr val="accent2"/>
            </a:solidFill>
            <a:effectLst/>
          </p:grpSpPr>
          <p:sp>
            <p:nvSpPr>
              <p:cNvPr id="162"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63" name="Oval 87"/>
              <p:cNvSpPr>
                <a:spLocks noChangeArrowheads="1"/>
              </p:cNvSpPr>
              <p:nvPr userDrawn="1"/>
            </p:nvSpPr>
            <p:spPr bwMode="black">
              <a:xfrm>
                <a:off x="1327919" y="1087978"/>
                <a:ext cx="210492" cy="210434"/>
              </a:xfrm>
              <a:prstGeom prst="ellipse">
                <a:avLst/>
              </a:pr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64"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grpSp>
        <p:grpSp>
          <p:nvGrpSpPr>
            <p:cNvPr id="118" name="Group 117"/>
            <p:cNvGrpSpPr/>
            <p:nvPr/>
          </p:nvGrpSpPr>
          <p:grpSpPr>
            <a:xfrm>
              <a:off x="1979416" y="2931272"/>
              <a:ext cx="592741" cy="596020"/>
              <a:chOff x="1169858" y="919275"/>
              <a:chExt cx="526613" cy="529527"/>
            </a:xfrm>
            <a:solidFill>
              <a:schemeClr val="bg2"/>
            </a:solidFill>
            <a:effectLst/>
          </p:grpSpPr>
          <p:sp>
            <p:nvSpPr>
              <p:cNvPr id="160"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61"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grpSp>
        <p:grpSp>
          <p:nvGrpSpPr>
            <p:cNvPr id="119" name="Group 118"/>
            <p:cNvGrpSpPr/>
            <p:nvPr/>
          </p:nvGrpSpPr>
          <p:grpSpPr>
            <a:xfrm>
              <a:off x="1087443" y="3772491"/>
              <a:ext cx="353569" cy="355525"/>
              <a:chOff x="1169858" y="919275"/>
              <a:chExt cx="526613" cy="529527"/>
            </a:xfrm>
            <a:solidFill>
              <a:schemeClr val="accent2"/>
            </a:solidFill>
            <a:effectLst/>
          </p:grpSpPr>
          <p:sp>
            <p:nvSpPr>
              <p:cNvPr id="158"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59"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grpSp>
        <p:grpSp>
          <p:nvGrpSpPr>
            <p:cNvPr id="120" name="Group 119"/>
            <p:cNvGrpSpPr/>
            <p:nvPr/>
          </p:nvGrpSpPr>
          <p:grpSpPr>
            <a:xfrm>
              <a:off x="2808843" y="2093298"/>
              <a:ext cx="353569" cy="355525"/>
              <a:chOff x="1169858" y="919275"/>
              <a:chExt cx="526613" cy="529527"/>
            </a:xfrm>
            <a:solidFill>
              <a:schemeClr val="tx2"/>
            </a:solidFill>
            <a:effectLst/>
          </p:grpSpPr>
          <p:sp>
            <p:nvSpPr>
              <p:cNvPr id="156"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57"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grpSp>
        <p:grpSp>
          <p:nvGrpSpPr>
            <p:cNvPr id="121" name="Group 120"/>
            <p:cNvGrpSpPr/>
            <p:nvPr/>
          </p:nvGrpSpPr>
          <p:grpSpPr>
            <a:xfrm>
              <a:off x="3907404" y="751557"/>
              <a:ext cx="353569" cy="355525"/>
              <a:chOff x="1169858" y="919275"/>
              <a:chExt cx="526613" cy="529527"/>
            </a:xfrm>
            <a:solidFill>
              <a:schemeClr val="bg2"/>
            </a:solidFill>
            <a:effectLst/>
          </p:grpSpPr>
          <p:sp>
            <p:nvSpPr>
              <p:cNvPr id="154"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55"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grpSp>
        <p:grpSp>
          <p:nvGrpSpPr>
            <p:cNvPr id="122" name="Group 121"/>
            <p:cNvGrpSpPr/>
            <p:nvPr/>
          </p:nvGrpSpPr>
          <p:grpSpPr>
            <a:xfrm>
              <a:off x="4368105" y="2793107"/>
              <a:ext cx="353569" cy="355525"/>
              <a:chOff x="1169858" y="919275"/>
              <a:chExt cx="526613" cy="529527"/>
            </a:xfrm>
            <a:solidFill>
              <a:schemeClr val="bg2"/>
            </a:solidFill>
            <a:effectLst/>
          </p:grpSpPr>
          <p:sp>
            <p:nvSpPr>
              <p:cNvPr id="152"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53"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grpSp>
        <p:grpSp>
          <p:nvGrpSpPr>
            <p:cNvPr id="123" name="Group 122"/>
            <p:cNvGrpSpPr/>
            <p:nvPr/>
          </p:nvGrpSpPr>
          <p:grpSpPr>
            <a:xfrm>
              <a:off x="3573191" y="4403674"/>
              <a:ext cx="353569" cy="355525"/>
              <a:chOff x="1169858" y="919275"/>
              <a:chExt cx="526613" cy="529527"/>
            </a:xfrm>
            <a:solidFill>
              <a:schemeClr val="accent6"/>
            </a:solidFill>
            <a:effectLst/>
          </p:grpSpPr>
          <p:sp>
            <p:nvSpPr>
              <p:cNvPr id="150"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51"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grpSp>
        <p:grpSp>
          <p:nvGrpSpPr>
            <p:cNvPr id="124" name="Group 123"/>
            <p:cNvGrpSpPr/>
            <p:nvPr/>
          </p:nvGrpSpPr>
          <p:grpSpPr>
            <a:xfrm>
              <a:off x="4469596" y="5087159"/>
              <a:ext cx="353569" cy="355525"/>
              <a:chOff x="1169858" y="919275"/>
              <a:chExt cx="526613" cy="529527"/>
            </a:xfrm>
            <a:solidFill>
              <a:schemeClr val="accent3"/>
            </a:solidFill>
            <a:effectLst/>
          </p:grpSpPr>
          <p:sp>
            <p:nvSpPr>
              <p:cNvPr id="148"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49"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grpSp>
        <p:sp>
          <p:nvSpPr>
            <p:cNvPr id="125" name="Freeform 124"/>
            <p:cNvSpPr/>
            <p:nvPr/>
          </p:nvSpPr>
          <p:spPr>
            <a:xfrm flipH="1">
              <a:off x="2595509" y="2553835"/>
              <a:ext cx="1857837" cy="1089458"/>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rgbClr val="D83B01"/>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FFFFFF"/>
                </a:solidFill>
              </a:endParaRPr>
            </a:p>
          </p:txBody>
        </p:sp>
        <p:sp>
          <p:nvSpPr>
            <p:cNvPr id="126" name="Freeform 73"/>
            <p:cNvSpPr>
              <a:spLocks noEditPoints="1"/>
            </p:cNvSpPr>
            <p:nvPr userDrawn="1"/>
          </p:nvSpPr>
          <p:spPr bwMode="black">
            <a:xfrm>
              <a:off x="2960155" y="1066142"/>
              <a:ext cx="673900" cy="650559"/>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598">
                <a:solidFill>
                  <a:srgbClr val="505050"/>
                </a:solidFill>
              </a:endParaRPr>
            </a:p>
          </p:txBody>
        </p:sp>
        <p:sp>
          <p:nvSpPr>
            <p:cNvPr id="127" name="Freeform 124"/>
            <p:cNvSpPr>
              <a:spLocks/>
            </p:cNvSpPr>
            <p:nvPr/>
          </p:nvSpPr>
          <p:spPr bwMode="black">
            <a:xfrm>
              <a:off x="3156722" y="2803909"/>
              <a:ext cx="765405" cy="573903"/>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236">
                  <a:moveTo>
                    <a:pt x="313" y="135"/>
                  </a:moveTo>
                  <a:cubicBezTo>
                    <a:pt x="311" y="131"/>
                    <a:pt x="306" y="127"/>
                    <a:pt x="300" y="125"/>
                  </a:cubicBezTo>
                  <a:cubicBezTo>
                    <a:pt x="298" y="124"/>
                    <a:pt x="296" y="123"/>
                    <a:pt x="294" y="122"/>
                  </a:cubicBezTo>
                  <a:cubicBezTo>
                    <a:pt x="237" y="101"/>
                    <a:pt x="181" y="80"/>
                    <a:pt x="124" y="58"/>
                  </a:cubicBezTo>
                  <a:cubicBezTo>
                    <a:pt x="125" y="56"/>
                    <a:pt x="125" y="56"/>
                    <a:pt x="125" y="56"/>
                  </a:cubicBezTo>
                  <a:cubicBezTo>
                    <a:pt x="132" y="52"/>
                    <a:pt x="104" y="51"/>
                    <a:pt x="100" y="39"/>
                  </a:cubicBezTo>
                  <a:cubicBezTo>
                    <a:pt x="96" y="26"/>
                    <a:pt x="146" y="14"/>
                    <a:pt x="153" y="11"/>
                  </a:cubicBezTo>
                  <a:cubicBezTo>
                    <a:pt x="161" y="7"/>
                    <a:pt x="125" y="0"/>
                    <a:pt x="103" y="8"/>
                  </a:cubicBezTo>
                  <a:cubicBezTo>
                    <a:pt x="81" y="16"/>
                    <a:pt x="69" y="29"/>
                    <a:pt x="61" y="44"/>
                  </a:cubicBezTo>
                  <a:cubicBezTo>
                    <a:pt x="53" y="58"/>
                    <a:pt x="55" y="77"/>
                    <a:pt x="54" y="85"/>
                  </a:cubicBezTo>
                  <a:cubicBezTo>
                    <a:pt x="54" y="92"/>
                    <a:pt x="40" y="104"/>
                    <a:pt x="37" y="112"/>
                  </a:cubicBezTo>
                  <a:cubicBezTo>
                    <a:pt x="32" y="125"/>
                    <a:pt x="46" y="129"/>
                    <a:pt x="56" y="133"/>
                  </a:cubicBezTo>
                  <a:cubicBezTo>
                    <a:pt x="59" y="134"/>
                    <a:pt x="61" y="135"/>
                    <a:pt x="63" y="135"/>
                  </a:cubicBezTo>
                  <a:cubicBezTo>
                    <a:pt x="35" y="135"/>
                    <a:pt x="35" y="135"/>
                    <a:pt x="35" y="135"/>
                  </a:cubicBezTo>
                  <a:cubicBezTo>
                    <a:pt x="33" y="135"/>
                    <a:pt x="31" y="138"/>
                    <a:pt x="31" y="141"/>
                  </a:cubicBezTo>
                  <a:cubicBezTo>
                    <a:pt x="31" y="144"/>
                    <a:pt x="33" y="147"/>
                    <a:pt x="35" y="147"/>
                  </a:cubicBezTo>
                  <a:cubicBezTo>
                    <a:pt x="50" y="147"/>
                    <a:pt x="50" y="147"/>
                    <a:pt x="50" y="147"/>
                  </a:cubicBezTo>
                  <a:cubicBezTo>
                    <a:pt x="50" y="176"/>
                    <a:pt x="50" y="176"/>
                    <a:pt x="50" y="176"/>
                  </a:cubicBezTo>
                  <a:cubicBezTo>
                    <a:pt x="0" y="176"/>
                    <a:pt x="0" y="176"/>
                    <a:pt x="0" y="176"/>
                  </a:cubicBezTo>
                  <a:cubicBezTo>
                    <a:pt x="0" y="236"/>
                    <a:pt x="0" y="236"/>
                    <a:pt x="0" y="236"/>
                  </a:cubicBezTo>
                  <a:cubicBezTo>
                    <a:pt x="227" y="236"/>
                    <a:pt x="227" y="236"/>
                    <a:pt x="227" y="236"/>
                  </a:cubicBezTo>
                  <a:cubicBezTo>
                    <a:pt x="227" y="176"/>
                    <a:pt x="227" y="176"/>
                    <a:pt x="227" y="176"/>
                  </a:cubicBezTo>
                  <a:cubicBezTo>
                    <a:pt x="61" y="176"/>
                    <a:pt x="61" y="176"/>
                    <a:pt x="61" y="176"/>
                  </a:cubicBezTo>
                  <a:cubicBezTo>
                    <a:pt x="61" y="147"/>
                    <a:pt x="61" y="147"/>
                    <a:pt x="61" y="147"/>
                  </a:cubicBezTo>
                  <a:cubicBezTo>
                    <a:pt x="75" y="147"/>
                    <a:pt x="75" y="147"/>
                    <a:pt x="75" y="147"/>
                  </a:cubicBezTo>
                  <a:cubicBezTo>
                    <a:pt x="77" y="147"/>
                    <a:pt x="79" y="144"/>
                    <a:pt x="79" y="141"/>
                  </a:cubicBezTo>
                  <a:cubicBezTo>
                    <a:pt x="79" y="138"/>
                    <a:pt x="77" y="135"/>
                    <a:pt x="75" y="135"/>
                  </a:cubicBezTo>
                  <a:cubicBezTo>
                    <a:pt x="70" y="135"/>
                    <a:pt x="70" y="135"/>
                    <a:pt x="70" y="135"/>
                  </a:cubicBezTo>
                  <a:cubicBezTo>
                    <a:pt x="73" y="134"/>
                    <a:pt x="75" y="132"/>
                    <a:pt x="77" y="127"/>
                  </a:cubicBezTo>
                  <a:cubicBezTo>
                    <a:pt x="82" y="118"/>
                    <a:pt x="76" y="104"/>
                    <a:pt x="84" y="93"/>
                  </a:cubicBezTo>
                  <a:cubicBezTo>
                    <a:pt x="91" y="83"/>
                    <a:pt x="112" y="93"/>
                    <a:pt x="112" y="93"/>
                  </a:cubicBezTo>
                  <a:cubicBezTo>
                    <a:pt x="113" y="90"/>
                    <a:pt x="113" y="90"/>
                    <a:pt x="113" y="90"/>
                  </a:cubicBezTo>
                  <a:cubicBezTo>
                    <a:pt x="170" y="111"/>
                    <a:pt x="226" y="132"/>
                    <a:pt x="282" y="154"/>
                  </a:cubicBezTo>
                  <a:cubicBezTo>
                    <a:pt x="284" y="154"/>
                    <a:pt x="287" y="155"/>
                    <a:pt x="289" y="156"/>
                  </a:cubicBezTo>
                  <a:cubicBezTo>
                    <a:pt x="294" y="158"/>
                    <a:pt x="300" y="158"/>
                    <a:pt x="305" y="156"/>
                  </a:cubicBezTo>
                  <a:cubicBezTo>
                    <a:pt x="310" y="154"/>
                    <a:pt x="314" y="150"/>
                    <a:pt x="314" y="145"/>
                  </a:cubicBezTo>
                  <a:cubicBezTo>
                    <a:pt x="315" y="142"/>
                    <a:pt x="314" y="138"/>
                    <a:pt x="313" y="135"/>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598">
                <a:solidFill>
                  <a:srgbClr val="505050"/>
                </a:solidFill>
              </a:endParaRPr>
            </a:p>
          </p:txBody>
        </p:sp>
        <p:grpSp>
          <p:nvGrpSpPr>
            <p:cNvPr id="128" name="Group 127"/>
            <p:cNvGrpSpPr/>
            <p:nvPr userDrawn="1"/>
          </p:nvGrpSpPr>
          <p:grpSpPr bwMode="black">
            <a:xfrm>
              <a:off x="1323936" y="1725596"/>
              <a:ext cx="310810" cy="759515"/>
              <a:chOff x="3233738" y="168276"/>
              <a:chExt cx="2651125" cy="6480174"/>
            </a:xfrm>
            <a:solidFill>
              <a:schemeClr val="bg1"/>
            </a:solidFill>
            <a:effectLst>
              <a:outerShdw blurRad="63500" sx="102000" sy="102000" algn="ctr" rotWithShape="0">
                <a:prstClr val="black">
                  <a:alpha val="40000"/>
                </a:prstClr>
              </a:outerShdw>
            </a:effectLst>
          </p:grpSpPr>
          <p:sp>
            <p:nvSpPr>
              <p:cNvPr id="145" name="Freeform 212"/>
              <p:cNvSpPr>
                <a:spLocks/>
              </p:cNvSpPr>
              <p:nvPr/>
            </p:nvSpPr>
            <p:spPr bwMode="black">
              <a:xfrm>
                <a:off x="3679825" y="5110163"/>
                <a:ext cx="2028825" cy="1538287"/>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46" name="Freeform 213"/>
              <p:cNvSpPr>
                <a:spLocks noEditPoints="1"/>
              </p:cNvSpPr>
              <p:nvPr/>
            </p:nvSpPr>
            <p:spPr bwMode="black">
              <a:xfrm>
                <a:off x="3233738" y="168276"/>
                <a:ext cx="2651125" cy="4124325"/>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47" name="Freeform 214"/>
              <p:cNvSpPr>
                <a:spLocks/>
              </p:cNvSpPr>
              <p:nvPr/>
            </p:nvSpPr>
            <p:spPr bwMode="black">
              <a:xfrm>
                <a:off x="3657600" y="4476750"/>
                <a:ext cx="2057400" cy="460375"/>
              </a:xfrm>
              <a:custGeom>
                <a:avLst/>
                <a:gdLst>
                  <a:gd name="T0" fmla="*/ 549 w 549"/>
                  <a:gd name="T1" fmla="*/ 10 h 123"/>
                  <a:gd name="T2" fmla="*/ 535 w 549"/>
                  <a:gd name="T3" fmla="*/ 0 h 123"/>
                  <a:gd name="T4" fmla="*/ 17 w 549"/>
                  <a:gd name="T5" fmla="*/ 0 h 123"/>
                  <a:gd name="T6" fmla="*/ 0 w 549"/>
                  <a:gd name="T7" fmla="*/ 17 h 123"/>
                  <a:gd name="T8" fmla="*/ 0 w 549"/>
                  <a:gd name="T9" fmla="*/ 106 h 123"/>
                  <a:gd name="T10" fmla="*/ 17 w 549"/>
                  <a:gd name="T11" fmla="*/ 123 h 123"/>
                  <a:gd name="T12" fmla="*/ 535 w 549"/>
                  <a:gd name="T13" fmla="*/ 123 h 123"/>
                  <a:gd name="T14" fmla="*/ 549 w 549"/>
                  <a:gd name="T15" fmla="*/ 113 h 123"/>
                  <a:gd name="T16" fmla="*/ 549 w 549"/>
                  <a:gd name="T17"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23">
                    <a:moveTo>
                      <a:pt x="549" y="10"/>
                    </a:moveTo>
                    <a:cubicBezTo>
                      <a:pt x="547" y="4"/>
                      <a:pt x="541" y="0"/>
                      <a:pt x="535" y="0"/>
                    </a:cubicBezTo>
                    <a:cubicBezTo>
                      <a:pt x="17" y="0"/>
                      <a:pt x="17" y="0"/>
                      <a:pt x="17" y="0"/>
                    </a:cubicBezTo>
                    <a:cubicBezTo>
                      <a:pt x="8" y="0"/>
                      <a:pt x="0" y="7"/>
                      <a:pt x="0" y="17"/>
                    </a:cubicBezTo>
                    <a:cubicBezTo>
                      <a:pt x="0" y="106"/>
                      <a:pt x="0" y="106"/>
                      <a:pt x="0" y="106"/>
                    </a:cubicBezTo>
                    <a:cubicBezTo>
                      <a:pt x="0" y="115"/>
                      <a:pt x="8" y="123"/>
                      <a:pt x="17" y="123"/>
                    </a:cubicBezTo>
                    <a:cubicBezTo>
                      <a:pt x="535" y="123"/>
                      <a:pt x="535" y="123"/>
                      <a:pt x="535" y="123"/>
                    </a:cubicBezTo>
                    <a:cubicBezTo>
                      <a:pt x="541" y="123"/>
                      <a:pt x="547" y="118"/>
                      <a:pt x="549" y="113"/>
                    </a:cubicBezTo>
                    <a:cubicBezTo>
                      <a:pt x="549" y="10"/>
                      <a:pt x="549" y="10"/>
                      <a:pt x="5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grpSp>
        <p:sp>
          <p:nvSpPr>
            <p:cNvPr id="129" name="Freeform 128"/>
            <p:cNvSpPr/>
            <p:nvPr/>
          </p:nvSpPr>
          <p:spPr>
            <a:xfrm>
              <a:off x="4763794" y="2303905"/>
              <a:ext cx="1712049" cy="1003966"/>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rgbClr val="B4009E"/>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FFFFFF"/>
                </a:solidFill>
              </a:endParaRPr>
            </a:p>
          </p:txBody>
        </p:sp>
        <p:grpSp>
          <p:nvGrpSpPr>
            <p:cNvPr id="130" name="Group 129"/>
            <p:cNvGrpSpPr/>
            <p:nvPr/>
          </p:nvGrpSpPr>
          <p:grpSpPr>
            <a:xfrm>
              <a:off x="5395907" y="2512962"/>
              <a:ext cx="630934" cy="678141"/>
              <a:chOff x="3023219" y="704265"/>
              <a:chExt cx="552891" cy="594263"/>
            </a:xfrm>
            <a:solidFill>
              <a:schemeClr val="bg1"/>
            </a:solidFill>
          </p:grpSpPr>
          <p:sp>
            <p:nvSpPr>
              <p:cNvPr id="138" name="Freeform 6"/>
              <p:cNvSpPr>
                <a:spLocks/>
              </p:cNvSpPr>
              <p:nvPr/>
            </p:nvSpPr>
            <p:spPr bwMode="black">
              <a:xfrm>
                <a:off x="3023219" y="936751"/>
                <a:ext cx="79493" cy="7947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chemeClr val="bg1"/>
              </a:solidFill>
              <a:ln>
                <a:noFill/>
              </a:ln>
              <a:effectLst>
                <a:outerShdw blurRad="63500" sx="102000" sy="102000" algn="ctr" rotWithShape="0">
                  <a:prstClr val="black">
                    <a:alpha val="40000"/>
                  </a:prstClr>
                </a:outerShdw>
              </a:effectLst>
              <a:extLst/>
            </p:spPr>
            <p:txBody>
              <a:bodyPr vert="horz" wrap="square" lIns="82305" tIns="41153" rIns="82305" bIns="41153" numCol="1" anchor="t" anchorCtr="0" compatLnSpc="1">
                <a:prstTxWarp prst="textNoShape">
                  <a:avLst/>
                </a:prstTxWarp>
              </a:bodyPr>
              <a:lstStyle/>
              <a:p>
                <a:endParaRPr lang="en-US" sz="1598">
                  <a:solidFill>
                    <a:srgbClr val="505050"/>
                  </a:solidFill>
                </a:endParaRPr>
              </a:p>
            </p:txBody>
          </p:sp>
          <p:sp>
            <p:nvSpPr>
              <p:cNvPr id="139" name="Freeform 7"/>
              <p:cNvSpPr>
                <a:spLocks/>
              </p:cNvSpPr>
              <p:nvPr/>
            </p:nvSpPr>
            <p:spPr bwMode="black">
              <a:xfrm>
                <a:off x="3162035" y="949799"/>
                <a:ext cx="79493" cy="78286"/>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chemeClr val="bg1"/>
              </a:solidFill>
              <a:ln>
                <a:noFill/>
              </a:ln>
              <a:effectLst>
                <a:outerShdw blurRad="63500" sx="102000" sy="102000" algn="ctr" rotWithShape="0">
                  <a:prstClr val="black">
                    <a:alpha val="40000"/>
                  </a:prstClr>
                </a:outerShdw>
              </a:effectLst>
              <a:extLst/>
            </p:spPr>
            <p:txBody>
              <a:bodyPr vert="horz" wrap="square" lIns="82305" tIns="41153" rIns="82305" bIns="41153" numCol="1" anchor="t" anchorCtr="0" compatLnSpc="1">
                <a:prstTxWarp prst="textNoShape">
                  <a:avLst/>
                </a:prstTxWarp>
              </a:bodyPr>
              <a:lstStyle/>
              <a:p>
                <a:endParaRPr lang="en-US" sz="1598">
                  <a:solidFill>
                    <a:srgbClr val="505050"/>
                  </a:solidFill>
                </a:endParaRPr>
              </a:p>
            </p:txBody>
          </p:sp>
          <p:sp>
            <p:nvSpPr>
              <p:cNvPr id="140" name="Freeform 8"/>
              <p:cNvSpPr>
                <a:spLocks/>
              </p:cNvSpPr>
              <p:nvPr/>
            </p:nvSpPr>
            <p:spPr bwMode="black">
              <a:xfrm>
                <a:off x="3353055" y="932006"/>
                <a:ext cx="78306" cy="78286"/>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chemeClr val="bg1"/>
              </a:solidFill>
              <a:ln>
                <a:noFill/>
              </a:ln>
              <a:effectLst>
                <a:outerShdw blurRad="63500" sx="102000" sy="102000" algn="ctr" rotWithShape="0">
                  <a:prstClr val="black">
                    <a:alpha val="40000"/>
                  </a:prstClr>
                </a:outerShdw>
              </a:effectLst>
              <a:extLst/>
            </p:spPr>
            <p:txBody>
              <a:bodyPr vert="horz" wrap="square" lIns="82305" tIns="41153" rIns="82305" bIns="41153" numCol="1" anchor="t" anchorCtr="0" compatLnSpc="1">
                <a:prstTxWarp prst="textNoShape">
                  <a:avLst/>
                </a:prstTxWarp>
              </a:bodyPr>
              <a:lstStyle/>
              <a:p>
                <a:endParaRPr lang="en-US" sz="1598">
                  <a:solidFill>
                    <a:srgbClr val="505050"/>
                  </a:solidFill>
                </a:endParaRPr>
              </a:p>
            </p:txBody>
          </p:sp>
          <p:sp>
            <p:nvSpPr>
              <p:cNvPr id="141" name="Freeform 9"/>
              <p:cNvSpPr>
                <a:spLocks/>
              </p:cNvSpPr>
              <p:nvPr/>
            </p:nvSpPr>
            <p:spPr bwMode="black">
              <a:xfrm>
                <a:off x="3070677" y="704265"/>
                <a:ext cx="251530" cy="594263"/>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chemeClr val="bg1"/>
              </a:solidFill>
              <a:ln>
                <a:noFill/>
              </a:ln>
              <a:effectLst>
                <a:outerShdw blurRad="63500" sx="102000" sy="102000" algn="ctr" rotWithShape="0">
                  <a:prstClr val="black">
                    <a:alpha val="40000"/>
                  </a:prstClr>
                </a:outerShdw>
              </a:effectLst>
              <a:extLst/>
            </p:spPr>
            <p:txBody>
              <a:bodyPr vert="horz" wrap="square" lIns="82305" tIns="41153" rIns="82305" bIns="41153" numCol="1" anchor="t" anchorCtr="0" compatLnSpc="1">
                <a:prstTxWarp prst="textNoShape">
                  <a:avLst/>
                </a:prstTxWarp>
              </a:bodyPr>
              <a:lstStyle/>
              <a:p>
                <a:endParaRPr lang="en-US" sz="1598">
                  <a:solidFill>
                    <a:srgbClr val="505050"/>
                  </a:solidFill>
                </a:endParaRPr>
              </a:p>
            </p:txBody>
          </p:sp>
          <p:sp>
            <p:nvSpPr>
              <p:cNvPr id="142" name="Oval 10"/>
              <p:cNvSpPr>
                <a:spLocks noChangeArrowheads="1"/>
              </p:cNvSpPr>
              <p:nvPr/>
            </p:nvSpPr>
            <p:spPr bwMode="black">
              <a:xfrm>
                <a:off x="3254579" y="1234476"/>
                <a:ext cx="40340" cy="40329"/>
              </a:xfrm>
              <a:prstGeom prst="ellipse">
                <a:avLst/>
              </a:prstGeom>
              <a:grpFill/>
              <a:ln w="9525" cap="flat" cmpd="sng" algn="ctr">
                <a:noFill/>
                <a:prstDash val="solid"/>
                <a:headEnd type="none" w="med" len="med"/>
                <a:tailEnd type="none" w="med" len="med"/>
              </a:ln>
              <a:effectLst/>
              <a:extLst/>
            </p:spPr>
            <p:txBody>
              <a:bodyPr vert="horz" wrap="square" lIns="91436" tIns="45718" rIns="91436" bIns="45718" numCol="1" rtlCol="0" anchor="ctr" anchorCtr="0" compatLnSpc="1">
                <a:prstTxWarp prst="textNoShape">
                  <a:avLst/>
                </a:prstTxWarp>
              </a:bodyPr>
              <a:lstStyle/>
              <a:p>
                <a:pPr algn="ctr" defTabSz="913748" fontAlgn="base">
                  <a:spcBef>
                    <a:spcPct val="0"/>
                  </a:spcBef>
                  <a:spcAft>
                    <a:spcPct val="0"/>
                  </a:spcAft>
                </a:pPr>
                <a:endParaRPr lang="en-US" sz="2200" kern="0">
                  <a:gradFill>
                    <a:gsLst>
                      <a:gs pos="0">
                        <a:srgbClr val="FFFFFF"/>
                      </a:gs>
                      <a:gs pos="100000">
                        <a:srgbClr val="FFFFFF"/>
                      </a:gs>
                    </a:gsLst>
                    <a:lin ang="5400000" scaled="0"/>
                  </a:gradFill>
                  <a:latin typeface="Segoe"/>
                </a:endParaRPr>
              </a:p>
            </p:txBody>
          </p:sp>
          <p:sp>
            <p:nvSpPr>
              <p:cNvPr id="143" name="Freeform 11"/>
              <p:cNvSpPr>
                <a:spLocks/>
              </p:cNvSpPr>
              <p:nvPr/>
            </p:nvSpPr>
            <p:spPr bwMode="black">
              <a:xfrm>
                <a:off x="3341191" y="962846"/>
                <a:ext cx="234919" cy="262140"/>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chemeClr val="bg1"/>
              </a:solidFill>
              <a:ln>
                <a:noFill/>
              </a:ln>
              <a:effectLst>
                <a:outerShdw blurRad="63500" sx="102000" sy="102000" algn="ctr" rotWithShape="0">
                  <a:prstClr val="black">
                    <a:alpha val="40000"/>
                  </a:prstClr>
                </a:outerShdw>
              </a:effectLst>
              <a:extLst/>
            </p:spPr>
            <p:txBody>
              <a:bodyPr vert="horz" wrap="square" lIns="82305" tIns="41153" rIns="82305" bIns="41153" numCol="1" anchor="t" anchorCtr="0" compatLnSpc="1">
                <a:prstTxWarp prst="textNoShape">
                  <a:avLst/>
                </a:prstTxWarp>
              </a:bodyPr>
              <a:lstStyle/>
              <a:p>
                <a:endParaRPr lang="en-US" sz="1598">
                  <a:solidFill>
                    <a:srgbClr val="505050"/>
                  </a:solidFill>
                </a:endParaRPr>
              </a:p>
            </p:txBody>
          </p:sp>
          <p:sp>
            <p:nvSpPr>
              <p:cNvPr id="144" name="Freeform 13"/>
              <p:cNvSpPr>
                <a:spLocks/>
              </p:cNvSpPr>
              <p:nvPr/>
            </p:nvSpPr>
            <p:spPr bwMode="black">
              <a:xfrm>
                <a:off x="3032711" y="1023341"/>
                <a:ext cx="161359" cy="240789"/>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chemeClr val="bg1"/>
              </a:solidFill>
              <a:ln>
                <a:noFill/>
              </a:ln>
              <a:effectLst>
                <a:outerShdw blurRad="63500" sx="102000" sy="102000" algn="ctr" rotWithShape="0">
                  <a:prstClr val="black">
                    <a:alpha val="40000"/>
                  </a:prstClr>
                </a:outerShdw>
              </a:effectLst>
              <a:extLst/>
            </p:spPr>
            <p:txBody>
              <a:bodyPr vert="horz" wrap="square" lIns="82305" tIns="41153" rIns="82305" bIns="41153" numCol="1" anchor="t" anchorCtr="0" compatLnSpc="1">
                <a:prstTxWarp prst="textNoShape">
                  <a:avLst/>
                </a:prstTxWarp>
              </a:bodyPr>
              <a:lstStyle/>
              <a:p>
                <a:endParaRPr lang="en-US" sz="1598">
                  <a:solidFill>
                    <a:srgbClr val="505050"/>
                  </a:solidFill>
                </a:endParaRPr>
              </a:p>
            </p:txBody>
          </p:sp>
        </p:grpSp>
        <p:sp>
          <p:nvSpPr>
            <p:cNvPr id="131" name="Freeform 130"/>
            <p:cNvSpPr/>
            <p:nvPr/>
          </p:nvSpPr>
          <p:spPr bwMode="auto">
            <a:xfrm>
              <a:off x="3185050" y="3392030"/>
              <a:ext cx="399595" cy="2564895"/>
            </a:xfrm>
            <a:custGeom>
              <a:avLst/>
              <a:gdLst>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347191 h 3238500"/>
                <a:gd name="connsiteX2" fmla="*/ 0 w 495300"/>
                <a:gd name="connsiteY2" fmla="*/ 2057400 h 3238500"/>
                <a:gd name="connsiteX3" fmla="*/ 0 w 495300"/>
                <a:gd name="connsiteY3" fmla="*/ 0 h 3238500"/>
                <a:gd name="connsiteX0" fmla="*/ 495300 w 504537"/>
                <a:gd name="connsiteY0" fmla="*/ 3238500 h 3238500"/>
                <a:gd name="connsiteX1" fmla="*/ 504537 w 504537"/>
                <a:gd name="connsiteY1" fmla="*/ 2374900 h 3238500"/>
                <a:gd name="connsiteX2" fmla="*/ 0 w 504537"/>
                <a:gd name="connsiteY2" fmla="*/ 2057400 h 3238500"/>
                <a:gd name="connsiteX3" fmla="*/ 0 w 504537"/>
                <a:gd name="connsiteY3" fmla="*/ 0 h 3238500"/>
              </a:gdLst>
              <a:ahLst/>
              <a:cxnLst>
                <a:cxn ang="0">
                  <a:pos x="connsiteX0" y="connsiteY0"/>
                </a:cxn>
                <a:cxn ang="0">
                  <a:pos x="connsiteX1" y="connsiteY1"/>
                </a:cxn>
                <a:cxn ang="0">
                  <a:pos x="connsiteX2" y="connsiteY2"/>
                </a:cxn>
                <a:cxn ang="0">
                  <a:pos x="connsiteX3" y="connsiteY3"/>
                </a:cxn>
              </a:cxnLst>
              <a:rect l="l" t="t" r="r" b="b"/>
              <a:pathLst>
                <a:path w="504537" h="3238500">
                  <a:moveTo>
                    <a:pt x="495300" y="3238500"/>
                  </a:moveTo>
                  <a:lnTo>
                    <a:pt x="504537" y="2374900"/>
                  </a:lnTo>
                  <a:lnTo>
                    <a:pt x="0" y="2057400"/>
                  </a:lnTo>
                  <a:lnTo>
                    <a:pt x="0" y="0"/>
                  </a:lnTo>
                </a:path>
              </a:pathLst>
            </a:custGeom>
            <a:no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32" name="Freeform 131"/>
            <p:cNvSpPr/>
            <p:nvPr/>
          </p:nvSpPr>
          <p:spPr bwMode="auto">
            <a:xfrm>
              <a:off x="4243229" y="3216007"/>
              <a:ext cx="1312624" cy="2739088"/>
            </a:xfrm>
            <a:custGeom>
              <a:avLst/>
              <a:gdLst>
                <a:gd name="connsiteX0" fmla="*/ 0 w 1657350"/>
                <a:gd name="connsiteY0" fmla="*/ 3448050 h 3448050"/>
                <a:gd name="connsiteX1" fmla="*/ 0 w 1657350"/>
                <a:gd name="connsiteY1" fmla="*/ 2390775 h 3448050"/>
                <a:gd name="connsiteX2" fmla="*/ 1657350 w 1657350"/>
                <a:gd name="connsiteY2" fmla="*/ 400050 h 3448050"/>
                <a:gd name="connsiteX3" fmla="*/ 1657350 w 1657350"/>
                <a:gd name="connsiteY3" fmla="*/ 0 h 3448050"/>
              </a:gdLst>
              <a:ahLst/>
              <a:cxnLst>
                <a:cxn ang="0">
                  <a:pos x="connsiteX0" y="connsiteY0"/>
                </a:cxn>
                <a:cxn ang="0">
                  <a:pos x="connsiteX1" y="connsiteY1"/>
                </a:cxn>
                <a:cxn ang="0">
                  <a:pos x="connsiteX2" y="connsiteY2"/>
                </a:cxn>
                <a:cxn ang="0">
                  <a:pos x="connsiteX3" y="connsiteY3"/>
                </a:cxn>
              </a:cxnLst>
              <a:rect l="l" t="t" r="r" b="b"/>
              <a:pathLst>
                <a:path w="1657350" h="3448050">
                  <a:moveTo>
                    <a:pt x="0" y="3448050"/>
                  </a:moveTo>
                  <a:lnTo>
                    <a:pt x="0" y="2390775"/>
                  </a:lnTo>
                  <a:lnTo>
                    <a:pt x="1657350" y="400050"/>
                  </a:lnTo>
                  <a:lnTo>
                    <a:pt x="1657350" y="0"/>
                  </a:lnTo>
                </a:path>
              </a:pathLst>
            </a:cu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33" name="Freeform 15"/>
            <p:cNvSpPr>
              <a:spLocks noEditPoints="1"/>
            </p:cNvSpPr>
            <p:nvPr/>
          </p:nvSpPr>
          <p:spPr bwMode="black">
            <a:xfrm>
              <a:off x="4848686" y="1414475"/>
              <a:ext cx="570414" cy="52017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598">
                <a:solidFill>
                  <a:srgbClr val="505050"/>
                </a:solidFill>
              </a:endParaRPr>
            </a:p>
          </p:txBody>
        </p:sp>
        <p:grpSp>
          <p:nvGrpSpPr>
            <p:cNvPr id="134" name="Group 133"/>
            <p:cNvGrpSpPr/>
            <p:nvPr/>
          </p:nvGrpSpPr>
          <p:grpSpPr>
            <a:xfrm>
              <a:off x="4469596" y="5727411"/>
              <a:ext cx="353569" cy="355525"/>
              <a:chOff x="1169858" y="919275"/>
              <a:chExt cx="526613" cy="529527"/>
            </a:xfrm>
            <a:solidFill>
              <a:schemeClr val="accent3">
                <a:alpha val="6000"/>
              </a:schemeClr>
            </a:solidFill>
            <a:effectLst/>
          </p:grpSpPr>
          <p:sp>
            <p:nvSpPr>
              <p:cNvPr id="136"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37"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grpSp>
        <p:sp>
          <p:nvSpPr>
            <p:cNvPr id="135" name="Rectangle 134"/>
            <p:cNvSpPr/>
            <p:nvPr/>
          </p:nvSpPr>
          <p:spPr bwMode="auto">
            <a:xfrm>
              <a:off x="3050518" y="5955095"/>
              <a:ext cx="1352315" cy="373633"/>
            </a:xfrm>
            <a:prstGeom prst="rect">
              <a:avLst/>
            </a:prstGeom>
            <a:gradFill flip="none" rotWithShape="1">
              <a:gsLst>
                <a:gs pos="0">
                  <a:schemeClr val="accent1">
                    <a:lumMod val="20000"/>
                    <a:lumOff val="80000"/>
                  </a:schemeClr>
                </a:gs>
                <a:gs pos="58000">
                  <a:schemeClr val="accent1">
                    <a:lumMod val="20000"/>
                    <a:lumOff val="80000"/>
                    <a:alpha val="58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89" name="Picture 188"/>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31098" y="122426"/>
            <a:ext cx="2219691" cy="816499"/>
          </a:xfrm>
          <a:prstGeom prst="rect">
            <a:avLst/>
          </a:prstGeom>
        </p:spPr>
      </p:pic>
    </p:spTree>
    <p:extLst>
      <p:ext uri="{BB962C8B-B14F-4D97-AF65-F5344CB8AC3E}">
        <p14:creationId xmlns:p14="http://schemas.microsoft.com/office/powerpoint/2010/main" val="1960727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3622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323328"/>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9576974" y="6667132"/>
            <a:ext cx="2797175" cy="195463"/>
          </a:xfrm>
          <a:prstGeom prst="rect">
            <a:avLst/>
          </a:prstGeom>
        </p:spPr>
        <p:txBody>
          <a:bodyPr vert="horz" lIns="91440" tIns="45720" rIns="91440" bIns="45720" rtlCol="0" anchor="ctr"/>
          <a:lstStyle>
            <a:lvl1pPr algn="r">
              <a:defRPr sz="1198">
                <a:solidFill>
                  <a:schemeClr val="tx1"/>
                </a:solidFill>
              </a:defRPr>
            </a:lvl1pPr>
          </a:lstStyle>
          <a:p>
            <a:fld id="{181750B2-C378-4896-80E6-341FDC8E0FED}" type="slidenum">
              <a:rPr lang="en-IN" smtClean="0">
                <a:solidFill>
                  <a:srgbClr val="505050"/>
                </a:solidFill>
              </a:rPr>
              <a:pPr/>
              <a:t>‹#›</a:t>
            </a:fld>
            <a:endParaRPr lang="en-IN">
              <a:solidFill>
                <a:srgbClr val="505050"/>
              </a:solidFill>
            </a:endParaRPr>
          </a:p>
        </p:txBody>
      </p:sp>
    </p:spTree>
    <p:extLst>
      <p:ext uri="{BB962C8B-B14F-4D97-AF65-F5344CB8AC3E}">
        <p14:creationId xmlns:p14="http://schemas.microsoft.com/office/powerpoint/2010/main" val="523840941"/>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37250"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576974" y="6667132"/>
            <a:ext cx="2797175" cy="195463"/>
          </a:xfrm>
          <a:prstGeom prst="rect">
            <a:avLst/>
          </a:prstGeom>
        </p:spPr>
        <p:txBody>
          <a:bodyPr vert="horz" lIns="91440" tIns="45720" rIns="91440" bIns="45720" rtlCol="0" anchor="ctr"/>
          <a:lstStyle>
            <a:lvl1pPr algn="r">
              <a:defRPr sz="1198">
                <a:solidFill>
                  <a:schemeClr val="tx1"/>
                </a:solidFill>
              </a:defRPr>
            </a:lvl1pPr>
          </a:lstStyle>
          <a:p>
            <a:fld id="{181750B2-C378-4896-80E6-341FDC8E0FED}" type="slidenum">
              <a:rPr lang="en-IN" smtClean="0">
                <a:solidFill>
                  <a:srgbClr val="FFFFFF"/>
                </a:solidFill>
              </a:rPr>
              <a:pPr/>
              <a:t>‹#›</a:t>
            </a:fld>
            <a:endParaRPr lang="en-IN">
              <a:solidFill>
                <a:srgbClr val="FFFFFF"/>
              </a:solidFill>
            </a:endParaRPr>
          </a:p>
        </p:txBody>
      </p:sp>
    </p:spTree>
    <p:extLst>
      <p:ext uri="{BB962C8B-B14F-4D97-AF65-F5344CB8AC3E}">
        <p14:creationId xmlns:p14="http://schemas.microsoft.com/office/powerpoint/2010/main" val="3898280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64007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8457DAD4-9BAE-4782-8615-6572178DFB63}"/>
              </a:ext>
            </a:extLst>
          </p:cNvPr>
          <p:cNvGrpSpPr/>
          <p:nvPr userDrawn="1"/>
        </p:nvGrpSpPr>
        <p:grpSpPr>
          <a:xfrm>
            <a:off x="7056437" y="1973262"/>
            <a:ext cx="4421403" cy="3099534"/>
            <a:chOff x="7056437" y="1973262"/>
            <a:chExt cx="4421403" cy="3099534"/>
          </a:xfrm>
        </p:grpSpPr>
        <p:sp>
          <p:nvSpPr>
            <p:cNvPr id="24" name="Freeform: Shape 23">
              <a:extLst>
                <a:ext uri="{FF2B5EF4-FFF2-40B4-BE49-F238E27FC236}">
                  <a16:creationId xmlns:a16="http://schemas.microsoft.com/office/drawing/2014/main" id="{336BC686-C816-4B7D-AE11-24C8A70132ED}"/>
                </a:ext>
              </a:extLst>
            </p:cNvPr>
            <p:cNvSpPr/>
            <p:nvPr/>
          </p:nvSpPr>
          <p:spPr bwMode="auto">
            <a:xfrm>
              <a:off x="7056437" y="1973262"/>
              <a:ext cx="4421403"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505A2F5D-BF39-4C69-A859-E986C1605AC5}"/>
                </a:ext>
              </a:extLst>
            </p:cNvPr>
            <p:cNvSpPr/>
            <p:nvPr/>
          </p:nvSpPr>
          <p:spPr bwMode="auto">
            <a:xfrm>
              <a:off x="8113047" y="4030664"/>
              <a:ext cx="2308181" cy="70790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building_1">
              <a:extLst>
                <a:ext uri="{FF2B5EF4-FFF2-40B4-BE49-F238E27FC236}">
                  <a16:creationId xmlns:a16="http://schemas.microsoft.com/office/drawing/2014/main" id="{EDF3A4D0-82FD-4583-A344-D04DBFF9BD14}"/>
                </a:ext>
              </a:extLst>
            </p:cNvPr>
            <p:cNvSpPr>
              <a:spLocks noChangeAspect="1" noEditPoints="1"/>
            </p:cNvSpPr>
            <p:nvPr/>
          </p:nvSpPr>
          <p:spPr bwMode="auto">
            <a:xfrm flipH="1">
              <a:off x="8395582" y="3351722"/>
              <a:ext cx="1714082" cy="1721074"/>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3098271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2_Section Title Accent Color 3">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6218238" y="544"/>
            <a:ext cx="3108926" cy="3505200"/>
          </a:xfrm>
          <a:prstGeom prst="rect">
            <a:avLst/>
          </a:prstGeom>
        </p:spPr>
      </p:pic>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9342437" y="0"/>
            <a:ext cx="3123290" cy="3496732"/>
          </a:xfrm>
          <a:prstGeom prst="rect">
            <a:avLst/>
          </a:prstGeom>
        </p:spPr>
      </p:pic>
      <p:pic>
        <p:nvPicPr>
          <p:cNvPr id="5" name="Picture 4" descr="advocacy.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18237" y="3489325"/>
            <a:ext cx="3124200" cy="3505200"/>
          </a:xfrm>
          <a:prstGeom prst="rect">
            <a:avLst/>
          </a:prstGeom>
        </p:spPr>
      </p:pic>
      <p:pic>
        <p:nvPicPr>
          <p:cNvPr id="6" name="Picture 5" descr="Purchase.jp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12275" y="3489325"/>
            <a:ext cx="3124200" cy="3505200"/>
          </a:xfrm>
          <a:prstGeom prst="rect">
            <a:avLst/>
          </a:prstGeom>
        </p:spPr>
      </p:pic>
    </p:spTree>
    <p:extLst>
      <p:ext uri="{BB962C8B-B14F-4D97-AF65-F5344CB8AC3E}">
        <p14:creationId xmlns:p14="http://schemas.microsoft.com/office/powerpoint/2010/main" val="2142712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6475" cy="6994525"/>
          </a:xfrm>
          <a:prstGeom prst="rect">
            <a:avLst/>
          </a:prstGeom>
        </p:spPr>
      </p:pic>
    </p:spTree>
    <p:extLst>
      <p:ext uri="{BB962C8B-B14F-4D97-AF65-F5344CB8AC3E}">
        <p14:creationId xmlns:p14="http://schemas.microsoft.com/office/powerpoint/2010/main" val="4132769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6038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spc="0" baseline="0">
                <a:gradFill>
                  <a:gsLst>
                    <a:gs pos="91000">
                      <a:schemeClr val="tx1"/>
                    </a:gs>
                    <a:gs pos="0">
                      <a:schemeClr val="tx1"/>
                    </a:gs>
                  </a:gsLst>
                  <a:lin ang="5400000" scaled="0"/>
                </a:gradFill>
                <a:latin typeface="+mj-lt"/>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defRPr/>
            </a:pPr>
            <a:r>
              <a:rPr lang="en-US"/>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Freeform: Shape 10">
            <a:extLst>
              <a:ext uri="{FF2B5EF4-FFF2-40B4-BE49-F238E27FC236}">
                <a16:creationId xmlns:a16="http://schemas.microsoft.com/office/drawing/2014/main" id="{D7D7B48D-3C1F-41E7-A427-37D52367AB57}"/>
              </a:ext>
            </a:extLst>
          </p:cNvPr>
          <p:cNvSpPr/>
          <p:nvPr userDrawn="1"/>
        </p:nvSpPr>
        <p:spPr bwMode="auto">
          <a:xfrm>
            <a:off x="7056437" y="1973262"/>
            <a:ext cx="4421403"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DE862598-50B9-495D-9ECA-EDD8D521BCA8}"/>
              </a:ext>
            </a:extLst>
          </p:cNvPr>
          <p:cNvGrpSpPr/>
          <p:nvPr userDrawn="1"/>
        </p:nvGrpSpPr>
        <p:grpSpPr>
          <a:xfrm>
            <a:off x="8964032" y="4187024"/>
            <a:ext cx="606212" cy="453048"/>
            <a:chOff x="8964032" y="4187024"/>
            <a:chExt cx="606212" cy="453048"/>
          </a:xfrm>
        </p:grpSpPr>
        <p:sp>
          <p:nvSpPr>
            <p:cNvPr id="25" name="Rectangle 24">
              <a:extLst>
                <a:ext uri="{FF2B5EF4-FFF2-40B4-BE49-F238E27FC236}">
                  <a16:creationId xmlns:a16="http://schemas.microsoft.com/office/drawing/2014/main" id="{324A94E2-B103-449B-B0C1-ED95FE871D6F}"/>
                </a:ext>
              </a:extLst>
            </p:cNvPr>
            <p:cNvSpPr/>
            <p:nvPr userDrawn="1"/>
          </p:nvSpPr>
          <p:spPr bwMode="auto">
            <a:xfrm>
              <a:off x="8964032" y="4296397"/>
              <a:ext cx="606212" cy="19146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a:extLst>
                <a:ext uri="{FF2B5EF4-FFF2-40B4-BE49-F238E27FC236}">
                  <a16:creationId xmlns:a16="http://schemas.microsoft.com/office/drawing/2014/main" id="{2BA67A96-1D32-4B35-B6B5-4F4231C128F4}"/>
                </a:ext>
              </a:extLst>
            </p:cNvPr>
            <p:cNvGrpSpPr/>
            <p:nvPr userDrawn="1"/>
          </p:nvGrpSpPr>
          <p:grpSpPr>
            <a:xfrm>
              <a:off x="9054373" y="4187024"/>
              <a:ext cx="425530" cy="453048"/>
              <a:chOff x="8984607" y="2564610"/>
              <a:chExt cx="524518" cy="558438"/>
            </a:xfrm>
          </p:grpSpPr>
          <p:sp>
            <p:nvSpPr>
              <p:cNvPr id="27" name="Shield_EA18">
                <a:extLst>
                  <a:ext uri="{FF2B5EF4-FFF2-40B4-BE49-F238E27FC236}">
                    <a16:creationId xmlns:a16="http://schemas.microsoft.com/office/drawing/2014/main" id="{D11CA314-4F53-45DB-A0BB-995627796C42}"/>
                  </a:ext>
                </a:extLst>
              </p:cNvPr>
              <p:cNvSpPr>
                <a:spLocks noChangeAspect="1"/>
              </p:cNvSpPr>
              <p:nvPr/>
            </p:nvSpPr>
            <p:spPr bwMode="auto">
              <a:xfrm>
                <a:off x="8984607" y="2564610"/>
                <a:ext cx="524518" cy="55843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8" name="Lock">
                <a:extLst>
                  <a:ext uri="{FF2B5EF4-FFF2-40B4-BE49-F238E27FC236}">
                    <a16:creationId xmlns:a16="http://schemas.microsoft.com/office/drawing/2014/main" id="{FE2E54D1-8833-44BF-89E3-3AEFC08747DF}"/>
                  </a:ext>
                </a:extLst>
              </p:cNvPr>
              <p:cNvSpPr>
                <a:spLocks noChangeAspect="1" noEditPoints="1"/>
              </p:cNvSpPr>
              <p:nvPr/>
            </p:nvSpPr>
            <p:spPr bwMode="auto">
              <a:xfrm>
                <a:off x="9170807" y="2699426"/>
                <a:ext cx="152118" cy="21260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29" name="MS cloud text">
            <a:extLst>
              <a:ext uri="{FF2B5EF4-FFF2-40B4-BE49-F238E27FC236}">
                <a16:creationId xmlns:a16="http://schemas.microsoft.com/office/drawing/2014/main" id="{FA4188AC-C68C-4795-BCCB-9F99499FA178}"/>
              </a:ext>
            </a:extLst>
          </p:cNvPr>
          <p:cNvSpPr txBox="1">
            <a:spLocks/>
          </p:cNvSpPr>
          <p:nvPr userDrawn="1"/>
        </p:nvSpPr>
        <p:spPr>
          <a:xfrm>
            <a:off x="6827837" y="3091116"/>
            <a:ext cx="5180475" cy="883300"/>
          </a:xfrm>
          <a:prstGeom prst="rect">
            <a:avLst/>
          </a:prstGeom>
        </p:spPr>
        <p:txBody>
          <a:bodyPr vert="horz" wrap="square" lIns="146304" tIns="91440" rIns="146304" bIns="9144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400" b="0" i="0" u="none" strike="noStrike" kern="0" cap="none" spc="-102" normalizeH="0" baseline="0" noProof="0">
                <a:ln w="3175">
                  <a:noFill/>
                </a:ln>
                <a:gradFill>
                  <a:gsLst>
                    <a:gs pos="86726">
                      <a:schemeClr val="tx1"/>
                    </a:gs>
                    <a:gs pos="59000">
                      <a:schemeClr val="tx1"/>
                    </a:gs>
                  </a:gsLst>
                  <a:lin ang="5400000" scaled="0"/>
                </a:gradFill>
                <a:effectLst/>
                <a:uLnTx/>
                <a:uFillTx/>
                <a:latin typeface="Segoe UI Semilight"/>
                <a:ea typeface="+mn-ea"/>
                <a:cs typeface="Segoe UI Semilight" panose="020B0402040204020203" pitchFamily="34" charset="0"/>
              </a:rPr>
              <a:t>Microsoft Azure</a:t>
            </a:r>
            <a:endParaRPr kumimoji="0" lang="en-US" sz="3400" b="0" i="0" u="none" strike="noStrike" kern="0" cap="none" spc="-102" normalizeH="0" baseline="0" noProof="0">
              <a:ln w="3175">
                <a:noFill/>
              </a:ln>
              <a:gradFill>
                <a:gsLst>
                  <a:gs pos="86726">
                    <a:schemeClr val="tx1"/>
                  </a:gs>
                  <a:gs pos="59000">
                    <a:schemeClr val="tx1"/>
                  </a:gs>
                </a:gsLst>
                <a:lin ang="5400000" scaled="0"/>
              </a:gradFill>
              <a:effectLst/>
              <a:uLnTx/>
              <a:uFillTx/>
              <a:latin typeface="Segoe UI Light"/>
              <a:ea typeface="+mn-ea"/>
              <a:cs typeface="Segoe UI Semilight" panose="020B0402040204020203" pitchFamily="34" charset="0"/>
            </a:endParaRPr>
          </a:p>
        </p:txBody>
      </p:sp>
    </p:spTree>
    <p:extLst>
      <p:ext uri="{BB962C8B-B14F-4D97-AF65-F5344CB8AC3E}">
        <p14:creationId xmlns:p14="http://schemas.microsoft.com/office/powerpoint/2010/main" val="2733688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400"/>
                                        <p:tgtEl>
                                          <p:spTgt spid="29"/>
                                        </p:tgtEl>
                                      </p:cBhvr>
                                    </p:animEffect>
                                  </p:childTnLst>
                                </p:cTn>
                              </p:par>
                              <p:par>
                                <p:cTn id="8" presetID="42" presetClass="path" presetSubtype="0" decel="100000" fill="hold" grpId="1" nodeType="withEffect">
                                  <p:stCondLst>
                                    <p:cond delay="300"/>
                                  </p:stCondLst>
                                  <p:childTnLst>
                                    <p:animMotion origin="layout" path="M -2.15216E-6 -3.1911E-6 L -2.15216E-6 0.09624 " pathEditMode="relative" rAng="0" ptsTypes="AA">
                                      <p:cBhvr>
                                        <p:cTn id="9" dur="700" spd="-100000" fill="hold"/>
                                        <p:tgtEl>
                                          <p:spTgt spid="29"/>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35223D86-D2A0-45D5-B343-90B241E5EEF7}"/>
              </a:ext>
            </a:extLst>
          </p:cNvPr>
          <p:cNvGrpSpPr/>
          <p:nvPr userDrawn="1"/>
        </p:nvGrpSpPr>
        <p:grpSpPr>
          <a:xfrm>
            <a:off x="7056437" y="1973262"/>
            <a:ext cx="4421403" cy="3099534"/>
            <a:chOff x="7056437" y="1973262"/>
            <a:chExt cx="4421403" cy="3099534"/>
          </a:xfrm>
        </p:grpSpPr>
        <p:sp>
          <p:nvSpPr>
            <p:cNvPr id="26" name="Freeform: Shape 25">
              <a:extLst>
                <a:ext uri="{FF2B5EF4-FFF2-40B4-BE49-F238E27FC236}">
                  <a16:creationId xmlns:a16="http://schemas.microsoft.com/office/drawing/2014/main" id="{B1C114C3-84A8-44DA-8EC3-B84252A1250B}"/>
                </a:ext>
              </a:extLst>
            </p:cNvPr>
            <p:cNvSpPr/>
            <p:nvPr/>
          </p:nvSpPr>
          <p:spPr bwMode="auto">
            <a:xfrm>
              <a:off x="7056437" y="1973262"/>
              <a:ext cx="4421403"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A10CB532-F2D3-4AFD-A822-7A684C408101}"/>
                </a:ext>
              </a:extLst>
            </p:cNvPr>
            <p:cNvSpPr/>
            <p:nvPr/>
          </p:nvSpPr>
          <p:spPr bwMode="auto">
            <a:xfrm>
              <a:off x="8113047" y="4030664"/>
              <a:ext cx="2308181" cy="70790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building_1">
              <a:extLst>
                <a:ext uri="{FF2B5EF4-FFF2-40B4-BE49-F238E27FC236}">
                  <a16:creationId xmlns:a16="http://schemas.microsoft.com/office/drawing/2014/main" id="{77757B5F-9D57-403E-B694-A612E7F943CA}"/>
                </a:ext>
              </a:extLst>
            </p:cNvPr>
            <p:cNvSpPr>
              <a:spLocks noChangeAspect="1" noEditPoints="1"/>
            </p:cNvSpPr>
            <p:nvPr/>
          </p:nvSpPr>
          <p:spPr bwMode="auto">
            <a:xfrm flipH="1">
              <a:off x="8395582" y="3351722"/>
              <a:ext cx="1714082" cy="1721074"/>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9" name="Group 28">
            <a:extLst>
              <a:ext uri="{FF2B5EF4-FFF2-40B4-BE49-F238E27FC236}">
                <a16:creationId xmlns:a16="http://schemas.microsoft.com/office/drawing/2014/main" id="{87D254CC-C5B0-42D6-8A2A-46BC4265C82E}"/>
              </a:ext>
            </a:extLst>
          </p:cNvPr>
          <p:cNvGrpSpPr/>
          <p:nvPr userDrawn="1"/>
        </p:nvGrpSpPr>
        <p:grpSpPr>
          <a:xfrm>
            <a:off x="9500245" y="3153042"/>
            <a:ext cx="434330" cy="462418"/>
            <a:chOff x="8984607" y="2564610"/>
            <a:chExt cx="524518" cy="558438"/>
          </a:xfrm>
        </p:grpSpPr>
        <p:sp>
          <p:nvSpPr>
            <p:cNvPr id="30" name="Shield_EA18">
              <a:extLst>
                <a:ext uri="{FF2B5EF4-FFF2-40B4-BE49-F238E27FC236}">
                  <a16:creationId xmlns:a16="http://schemas.microsoft.com/office/drawing/2014/main" id="{2AA1D0F9-DFB9-4760-ADD1-96E816A6ECF7}"/>
                </a:ext>
              </a:extLst>
            </p:cNvPr>
            <p:cNvSpPr>
              <a:spLocks noChangeAspect="1"/>
            </p:cNvSpPr>
            <p:nvPr/>
          </p:nvSpPr>
          <p:spPr bwMode="auto">
            <a:xfrm>
              <a:off x="8984607" y="2564610"/>
              <a:ext cx="524518" cy="55843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1" name="Lock">
              <a:extLst>
                <a:ext uri="{FF2B5EF4-FFF2-40B4-BE49-F238E27FC236}">
                  <a16:creationId xmlns:a16="http://schemas.microsoft.com/office/drawing/2014/main" id="{C8BAF4D6-3415-4587-A9FF-7A5ACF968542}"/>
                </a:ext>
              </a:extLst>
            </p:cNvPr>
            <p:cNvSpPr>
              <a:spLocks noChangeAspect="1" noEditPoints="1"/>
            </p:cNvSpPr>
            <p:nvPr/>
          </p:nvSpPr>
          <p:spPr bwMode="auto">
            <a:xfrm>
              <a:off x="9177280" y="2708472"/>
              <a:ext cx="139172" cy="19451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46903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accent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78AAD3-B342-4E97-B140-1A54F181B434}"/>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215000"/>
                    </a14:imgEffect>
                    <a14:imgEffect>
                      <a14:brightnessContrast contrast="10000"/>
                    </a14:imgEffect>
                  </a14:imgLayer>
                </a14:imgProps>
              </a:ext>
              <a:ext uri="{28A0092B-C50C-407E-A947-70E740481C1C}">
                <a14:useLocalDpi xmlns:a14="http://schemas.microsoft.com/office/drawing/2010/main"/>
              </a:ext>
            </a:extLst>
          </a:blip>
          <a:srcRect l="-7" t="34527" b="1"/>
          <a:stretch/>
        </p:blipFill>
        <p:spPr>
          <a:xfrm>
            <a:off x="0" y="497"/>
            <a:ext cx="12435594" cy="6993535"/>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0" y="0"/>
            <a:ext cx="12435593" cy="6994525"/>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200"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68308" y="479425"/>
            <a:ext cx="1448129" cy="310896"/>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4"/>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52849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chemeClr val="accent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78AAD3-B342-4E97-B140-1A54F181B434}"/>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215000"/>
                    </a14:imgEffect>
                    <a14:imgEffect>
                      <a14:brightnessContrast contrast="10000"/>
                    </a14:imgEffect>
                  </a14:imgLayer>
                </a14:imgProps>
              </a:ext>
              <a:ext uri="{28A0092B-C50C-407E-A947-70E740481C1C}">
                <a14:useLocalDpi xmlns:a14="http://schemas.microsoft.com/office/drawing/2010/main"/>
              </a:ext>
            </a:extLst>
          </a:blip>
          <a:srcRect l="-7" t="34527" b="1"/>
          <a:stretch/>
        </p:blipFill>
        <p:spPr>
          <a:xfrm>
            <a:off x="0" y="497"/>
            <a:ext cx="12435594" cy="6993535"/>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0" y="0"/>
            <a:ext cx="12435593" cy="6994525"/>
          </a:xfrm>
          <a:prstGeom prst="rect">
            <a:avLst/>
          </a:prstGeom>
          <a:gradFill flip="none" rotWithShape="1">
            <a:gsLst>
              <a:gs pos="53000">
                <a:schemeClr val="tx1">
                  <a:alpha val="59000"/>
                </a:schemeClr>
              </a:gs>
              <a:gs pos="85000">
                <a:schemeClr val="tx1">
                  <a:alpha val="0"/>
                </a:schemeClr>
              </a:gs>
              <a:gs pos="22000">
                <a:schemeClr val="tx1">
                  <a:alpha val="84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89381">
                      <a:schemeClr val="bg1"/>
                    </a:gs>
                    <a:gs pos="64000">
                      <a:schemeClr val="bg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200" spc="0" baseline="0">
                <a:gradFill>
                  <a:gsLst>
                    <a:gs pos="89381">
                      <a:schemeClr val="bg1"/>
                    </a:gs>
                    <a:gs pos="64000">
                      <a:schemeClr val="bg1"/>
                    </a:gs>
                  </a:gsLst>
                  <a:lin ang="5400000" scaled="0"/>
                </a:gradFill>
                <a:latin typeface="+mj-lt"/>
              </a:defRPr>
            </a:lvl1pPr>
          </a:lstStyle>
          <a:p>
            <a:pPr lvl="0"/>
            <a:r>
              <a:rPr lang="en-US"/>
              <a:t>for your hybrid environment</a:t>
            </a:r>
          </a:p>
        </p:txBody>
      </p:sp>
      <p:grpSp>
        <p:nvGrpSpPr>
          <p:cNvPr id="10" name="Group 9">
            <a:extLst>
              <a:ext uri="{FF2B5EF4-FFF2-40B4-BE49-F238E27FC236}">
                <a16:creationId xmlns:a16="http://schemas.microsoft.com/office/drawing/2014/main" id="{6ADEDEA7-B00F-4289-A983-C0E2DF403BAE}"/>
              </a:ext>
            </a:extLst>
          </p:cNvPr>
          <p:cNvGrpSpPr>
            <a:grpSpLocks noChangeAspect="1"/>
          </p:cNvGrpSpPr>
          <p:nvPr userDrawn="1"/>
        </p:nvGrpSpPr>
        <p:grpSpPr bwMode="black">
          <a:xfrm>
            <a:off x="468308" y="479425"/>
            <a:ext cx="1448129" cy="310896"/>
            <a:chOff x="457200" y="1643393"/>
            <a:chExt cx="4492753" cy="964540"/>
          </a:xfrm>
        </p:grpSpPr>
        <p:pic>
          <p:nvPicPr>
            <p:cNvPr id="11" name="Picture 10">
              <a:extLst>
                <a:ext uri="{FF2B5EF4-FFF2-40B4-BE49-F238E27FC236}">
                  <a16:creationId xmlns:a16="http://schemas.microsoft.com/office/drawing/2014/main" id="{FE071970-85BE-4AD9-BF89-395180313E69}"/>
                </a:ext>
              </a:extLst>
            </p:cNvPr>
            <p:cNvPicPr>
              <a:picLocks noChangeAspect="1"/>
            </p:cNvPicPr>
            <p:nvPr/>
          </p:nvPicPr>
          <p:blipFill>
            <a:blip r:embed="rId4"/>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02F4D860-9796-4C25-9188-4EE27509699C}"/>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74888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F8CCC79-EE57-4390-857C-5BDEF539E5FE}"/>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215000"/>
                    </a14:imgEffect>
                    <a14:imgEffect>
                      <a14:brightnessContrast contrast="10000"/>
                    </a14:imgEffect>
                  </a14:imgLayer>
                </a14:imgProps>
              </a:ext>
              <a:ext uri="{28A0092B-C50C-407E-A947-70E740481C1C}">
                <a14:useLocalDpi xmlns:a14="http://schemas.microsoft.com/office/drawing/2010/main"/>
              </a:ext>
            </a:extLst>
          </a:blip>
          <a:srcRect l="-7" t="34527" b="1"/>
          <a:stretch/>
        </p:blipFill>
        <p:spPr>
          <a:xfrm>
            <a:off x="0" y="497"/>
            <a:ext cx="12435594" cy="6993535"/>
          </a:xfrm>
          <a:prstGeom prst="rect">
            <a:avLst/>
          </a:prstGeom>
        </p:spPr>
      </p:pic>
      <p:sp>
        <p:nvSpPr>
          <p:cNvPr id="3" name="Rectangle 2">
            <a:extLst>
              <a:ext uri="{FF2B5EF4-FFF2-40B4-BE49-F238E27FC236}">
                <a16:creationId xmlns:a16="http://schemas.microsoft.com/office/drawing/2014/main" id="{0EFB2102-FAD9-4A71-B1D5-F6E4413F9232}"/>
              </a:ext>
            </a:extLst>
          </p:cNvPr>
          <p:cNvSpPr/>
          <p:nvPr userDrawn="1"/>
        </p:nvSpPr>
        <p:spPr bwMode="auto">
          <a:xfrm>
            <a:off x="0" y="-1"/>
            <a:ext cx="6218237" cy="6994525"/>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Azure security and management</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4"/>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78634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accent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A78B06C-2461-4A74-8CD5-7C04FFC27512}"/>
              </a:ext>
            </a:extLst>
          </p:cNvPr>
          <p:cNvPicPr>
            <a:picLocks noChangeAspect="1"/>
          </p:cNvPicPr>
          <p:nvPr userDrawn="1"/>
        </p:nvPicPr>
        <p:blipFill rotWithShape="1">
          <a:blip r:embed="rId2" cstate="print">
            <a:alphaModFix amt="35000"/>
            <a:extLst>
              <a:ext uri="{BEBA8EAE-BF5A-486C-A8C5-ECC9F3942E4B}">
                <a14:imgProps xmlns:a14="http://schemas.microsoft.com/office/drawing/2010/main">
                  <a14:imgLayer r:embed="rId3">
                    <a14:imgEffect>
                      <a14:brightnessContrast contrast="27000"/>
                    </a14:imgEffect>
                  </a14:imgLayer>
                </a14:imgProps>
              </a:ext>
              <a:ext uri="{28A0092B-C50C-407E-A947-70E740481C1C}">
                <a14:useLocalDpi xmlns:a14="http://schemas.microsoft.com/office/drawing/2010/main" val="0"/>
              </a:ext>
            </a:extLst>
          </a:blip>
          <a:srcRect/>
          <a:stretch/>
        </p:blipFill>
        <p:spPr>
          <a:xfrm>
            <a:off x="6218237" y="-6252"/>
            <a:ext cx="6217355" cy="7000775"/>
          </a:xfrm>
          <a:prstGeom prst="rect">
            <a:avLst/>
          </a:prstGeom>
          <a:blipFill dpi="0" rotWithShape="1">
            <a:blip r:embed="rId4">
              <a:alphaModFix amt="35000"/>
            </a:blip>
            <a:srcRect/>
            <a:stretch>
              <a:fillRect/>
            </a:stretch>
          </a:blipFill>
          <a:ln w="55000" cap="flat" cmpd="thickThin" algn="ctr">
            <a:noFill/>
            <a:prstDash val="solid"/>
            <a:headEnd type="none" w="med" len="med"/>
            <a:tailEnd type="none" w="med" len="med"/>
          </a:ln>
          <a:effectLst/>
        </p:spPr>
      </p:pic>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5"/>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63923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441314" y="2"/>
            <a:ext cx="6993383" cy="6994521"/>
          </a:xfrm>
          <a:prstGeom prst="rect">
            <a:avLst/>
          </a:prstGeom>
        </p:spPr>
      </p:pic>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503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3"/>
            <a:ext cx="54864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486336" cy="18288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5487988" cy="1828800"/>
          </a:xfrm>
        </p:spPr>
        <p:txBody>
          <a:bodyPr lIns="164592" tIns="109728" rIns="164592"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8048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accent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78AAD3-B342-4E97-B140-1A54F181B434}"/>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215000"/>
                    </a14:imgEffect>
                    <a14:imgEffect>
                      <a14:brightnessContrast contrast="10000"/>
                    </a14:imgEffect>
                  </a14:imgLayer>
                </a14:imgProps>
              </a:ext>
              <a:ext uri="{28A0092B-C50C-407E-A947-70E740481C1C}">
                <a14:useLocalDpi xmlns:a14="http://schemas.microsoft.com/office/drawing/2010/main"/>
              </a:ext>
            </a:extLst>
          </a:blip>
          <a:srcRect l="-7" t="34527" b="1"/>
          <a:stretch/>
        </p:blipFill>
        <p:spPr>
          <a:xfrm>
            <a:off x="0" y="497"/>
            <a:ext cx="12435594" cy="6993535"/>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0" y="0"/>
            <a:ext cx="10485437" cy="6994525"/>
          </a:xfrm>
          <a:prstGeom prst="rect">
            <a:avLst/>
          </a:prstGeom>
          <a:gradFill>
            <a:gsLst>
              <a:gs pos="70000">
                <a:schemeClr val="tx1">
                  <a:alpha val="0"/>
                </a:schemeClr>
              </a:gs>
              <a:gs pos="1770">
                <a:schemeClr val="tx1">
                  <a:alpha val="75000"/>
                </a:schemeClr>
              </a:gs>
              <a:gs pos="46000">
                <a:schemeClr val="tx1">
                  <a:alpha val="35000"/>
                </a:schemeClr>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C2F4F149-6ED5-4210-909E-83210444FACE}"/>
              </a:ext>
            </a:extLst>
          </p:cNvPr>
          <p:cNvGrpSpPr>
            <a:grpSpLocks noChangeAspect="1"/>
          </p:cNvGrpSpPr>
          <p:nvPr userDrawn="1"/>
        </p:nvGrpSpPr>
        <p:grpSpPr bwMode="black">
          <a:xfrm>
            <a:off x="468307" y="482775"/>
            <a:ext cx="1445151" cy="308207"/>
            <a:chOff x="4846638" y="3441700"/>
            <a:chExt cx="5910262" cy="1260475"/>
          </a:xfrm>
        </p:grpSpPr>
        <p:sp>
          <p:nvSpPr>
            <p:cNvPr id="12" name="Freeform 27">
              <a:extLst>
                <a:ext uri="{FF2B5EF4-FFF2-40B4-BE49-F238E27FC236}">
                  <a16:creationId xmlns:a16="http://schemas.microsoft.com/office/drawing/2014/main" id="{96D17D3F-C80B-47BD-AC9C-E1A8B985F44B}"/>
                </a:ext>
              </a:extLst>
            </p:cNvPr>
            <p:cNvSpPr>
              <a:spLocks noEditPoints="1"/>
            </p:cNvSpPr>
            <p:nvPr/>
          </p:nvSpPr>
          <p:spPr bwMode="black">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28">
              <a:extLst>
                <a:ext uri="{FF2B5EF4-FFF2-40B4-BE49-F238E27FC236}">
                  <a16:creationId xmlns:a16="http://schemas.microsoft.com/office/drawing/2014/main" id="{D9C426E9-1181-49F6-AEFE-5605BE56C0DE}"/>
                </a:ext>
              </a:extLst>
            </p:cNvPr>
            <p:cNvSpPr>
              <a:spLocks noChangeArrowheads="1"/>
            </p:cNvSpPr>
            <p:nvPr/>
          </p:nvSpPr>
          <p:spPr bwMode="black">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29">
              <a:extLst>
                <a:ext uri="{FF2B5EF4-FFF2-40B4-BE49-F238E27FC236}">
                  <a16:creationId xmlns:a16="http://schemas.microsoft.com/office/drawing/2014/main" id="{E88D50D4-F4C1-47C1-BBC5-A92D7D071D84}"/>
                </a:ext>
              </a:extLst>
            </p:cNvPr>
            <p:cNvSpPr>
              <a:spLocks noChangeArrowheads="1"/>
            </p:cNvSpPr>
            <p:nvPr/>
          </p:nvSpPr>
          <p:spPr bwMode="black">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30">
              <a:extLst>
                <a:ext uri="{FF2B5EF4-FFF2-40B4-BE49-F238E27FC236}">
                  <a16:creationId xmlns:a16="http://schemas.microsoft.com/office/drawing/2014/main" id="{07CDFB18-873E-4324-AABE-182C2CC6EFF4}"/>
                </a:ext>
              </a:extLst>
            </p:cNvPr>
            <p:cNvSpPr>
              <a:spLocks noChangeArrowheads="1"/>
            </p:cNvSpPr>
            <p:nvPr/>
          </p:nvSpPr>
          <p:spPr bwMode="black">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31">
              <a:extLst>
                <a:ext uri="{FF2B5EF4-FFF2-40B4-BE49-F238E27FC236}">
                  <a16:creationId xmlns:a16="http://schemas.microsoft.com/office/drawing/2014/main" id="{4C816255-F0BF-4F19-B8C7-A76D8650C6D2}"/>
                </a:ext>
              </a:extLst>
            </p:cNvPr>
            <p:cNvSpPr>
              <a:spLocks noChangeArrowheads="1"/>
            </p:cNvSpPr>
            <p:nvPr/>
          </p:nvSpPr>
          <p:spPr bwMode="black">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Title 1"/>
          <p:cNvSpPr>
            <a:spLocks noGrp="1"/>
          </p:cNvSpPr>
          <p:nvPr>
            <p:ph type="title" hasCustomPrompt="1"/>
          </p:nvPr>
        </p:nvSpPr>
        <p:spPr>
          <a:xfrm>
            <a:off x="274702" y="2125678"/>
            <a:ext cx="6400736" cy="1828786"/>
          </a:xfrm>
          <a:noFill/>
        </p:spPr>
        <p:txBody>
          <a:bodyPr lIns="146304" tIns="91440" rIns="146304" bIns="91440" anchor="t" anchorCtr="0"/>
          <a:lstStyle>
            <a:lvl1pPr>
              <a:defRPr sz="5400" spc="-100" baseline="0">
                <a:gradFill>
                  <a:gsLst>
                    <a:gs pos="89381">
                      <a:schemeClr val="bg1"/>
                    </a:gs>
                    <a:gs pos="64000">
                      <a:schemeClr val="bg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200" spc="0" baseline="0">
                <a:gradFill>
                  <a:gsLst>
                    <a:gs pos="89381">
                      <a:schemeClr val="bg1"/>
                    </a:gs>
                    <a:gs pos="64000">
                      <a:schemeClr val="bg1"/>
                    </a:gs>
                  </a:gsLst>
                  <a:lin ang="5400000" scaled="0"/>
                </a:gradFill>
                <a:latin typeface="+mj-lt"/>
              </a:defRPr>
            </a:lvl1pPr>
          </a:lstStyle>
          <a:p>
            <a:pPr lvl="0"/>
            <a:r>
              <a:rPr lang="en-US"/>
              <a:t>for your hybrid environment</a:t>
            </a:r>
          </a:p>
        </p:txBody>
      </p:sp>
    </p:spTree>
    <p:extLst>
      <p:ext uri="{BB962C8B-B14F-4D97-AF65-F5344CB8AC3E}">
        <p14:creationId xmlns:p14="http://schemas.microsoft.com/office/powerpoint/2010/main" val="1245201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100603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98916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706163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9072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6808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0791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37525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9130438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77016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0761708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F8CCC79-EE57-4390-857C-5BDEF539E5FE}"/>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215000"/>
                    </a14:imgEffect>
                    <a14:imgEffect>
                      <a14:brightnessContrast contrast="10000"/>
                    </a14:imgEffect>
                  </a14:imgLayer>
                </a14:imgProps>
              </a:ext>
              <a:ext uri="{28A0092B-C50C-407E-A947-70E740481C1C}">
                <a14:useLocalDpi xmlns:a14="http://schemas.microsoft.com/office/drawing/2010/main"/>
              </a:ext>
            </a:extLst>
          </a:blip>
          <a:srcRect l="-7" t="34527" b="1"/>
          <a:stretch/>
        </p:blipFill>
        <p:spPr>
          <a:xfrm>
            <a:off x="0" y="497"/>
            <a:ext cx="12435594" cy="6993535"/>
          </a:xfrm>
          <a:prstGeom prst="rect">
            <a:avLst/>
          </a:prstGeom>
        </p:spPr>
      </p:pic>
      <p:sp>
        <p:nvSpPr>
          <p:cNvPr id="3" name="Rectangle 2">
            <a:extLst>
              <a:ext uri="{FF2B5EF4-FFF2-40B4-BE49-F238E27FC236}">
                <a16:creationId xmlns:a16="http://schemas.microsoft.com/office/drawing/2014/main" id="{0EFB2102-FAD9-4A71-B1D5-F6E4413F9232}"/>
              </a:ext>
            </a:extLst>
          </p:cNvPr>
          <p:cNvSpPr/>
          <p:nvPr userDrawn="1"/>
        </p:nvSpPr>
        <p:spPr bwMode="white">
          <a:xfrm>
            <a:off x="0" y="-1"/>
            <a:ext cx="6218237" cy="6994525"/>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Azure security and management</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4"/>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14744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173988788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773593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498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553935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23018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66435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013304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Header and Text">
    <p:spTree>
      <p:nvGrpSpPr>
        <p:cNvPr id="1" name=""/>
        <p:cNvGrpSpPr/>
        <p:nvPr/>
      </p:nvGrpSpPr>
      <p:grpSpPr>
        <a:xfrm>
          <a:off x="0" y="0"/>
          <a:ext cx="0" cy="0"/>
          <a:chOff x="0" y="0"/>
          <a:chExt cx="0" cy="0"/>
        </a:xfrm>
      </p:grpSpPr>
      <p:sp>
        <p:nvSpPr>
          <p:cNvPr id="2" name="Title 1"/>
          <p:cNvSpPr>
            <a:spLocks noGrp="1"/>
          </p:cNvSpPr>
          <p:nvPr>
            <p:ph type="title"/>
          </p:nvPr>
        </p:nvSpPr>
        <p:spPr>
          <a:xfrm>
            <a:off x="141908" y="12953"/>
            <a:ext cx="9820228" cy="619348"/>
          </a:xfrm>
        </p:spPr>
        <p:txBody>
          <a:bodyPr anchor="ctr">
            <a:normAutofit/>
          </a:bodyPr>
          <a:lstStyle/>
          <a:p>
            <a:endParaRPr lang="en-US"/>
          </a:p>
        </p:txBody>
      </p:sp>
      <p:sp>
        <p:nvSpPr>
          <p:cNvPr id="5" name="Text Placeholder 4"/>
          <p:cNvSpPr>
            <a:spLocks noGrp="1"/>
          </p:cNvSpPr>
          <p:nvPr>
            <p:ph type="body" sz="quarter" idx="13"/>
          </p:nvPr>
        </p:nvSpPr>
        <p:spPr>
          <a:xfrm>
            <a:off x="428230" y="1352369"/>
            <a:ext cx="11507333" cy="4461166"/>
          </a:xfrm>
          <a:prstGeom prst="rect">
            <a:avLst/>
          </a:prstGeom>
        </p:spPr>
        <p:txBody>
          <a:bodyPr vert="horz">
            <a:normAutofit/>
          </a:bodyPr>
          <a:lstStyle>
            <a:lvl1pPr marL="0" indent="0">
              <a:buNone/>
              <a:defRPr sz="3807">
                <a:solidFill>
                  <a:srgbClr val="141414"/>
                </a:solidFill>
                <a:latin typeface="Calibri" panose="020F0502020204030204" pitchFamily="34" charset="0"/>
                <a:cs typeface="Calibri" panose="020F0502020204030204" pitchFamily="34" charset="0"/>
              </a:defRPr>
            </a:lvl1pPr>
            <a:lvl2pPr marL="310857" indent="-308699">
              <a:buClr>
                <a:schemeClr val="accent2"/>
              </a:buClr>
              <a:buFont typeface="Arial"/>
              <a:buChar char="•"/>
              <a:defRPr sz="3264">
                <a:solidFill>
                  <a:srgbClr val="141414"/>
                </a:solidFill>
                <a:latin typeface="Calibri" panose="020F0502020204030204" pitchFamily="34" charset="0"/>
                <a:cs typeface="Calibri" panose="020F0502020204030204" pitchFamily="34" charset="0"/>
              </a:defRPr>
            </a:lvl2pPr>
            <a:lvl3pPr marL="390732" indent="-226668">
              <a:buClr>
                <a:schemeClr val="accent2"/>
              </a:buClr>
              <a:buFont typeface="Arial"/>
              <a:buChar char="•"/>
              <a:defRPr sz="2720">
                <a:solidFill>
                  <a:srgbClr val="141414"/>
                </a:solidFill>
                <a:latin typeface="Calibri" panose="020F0502020204030204" pitchFamily="34" charset="0"/>
                <a:cs typeface="Calibri" panose="020F0502020204030204" pitchFamily="34" charset="0"/>
              </a:defRPr>
            </a:lvl3pPr>
            <a:lvl4pPr marL="535366" indent="-239620">
              <a:buClr>
                <a:schemeClr val="accent2"/>
              </a:buClr>
              <a:buFont typeface="Arial"/>
              <a:buChar char="•"/>
              <a:defRPr sz="2448">
                <a:solidFill>
                  <a:srgbClr val="141414"/>
                </a:solidFill>
                <a:latin typeface="Calibri" panose="020F0502020204030204" pitchFamily="34" charset="0"/>
                <a:cs typeface="Calibri" panose="020F0502020204030204" pitchFamily="34" charset="0"/>
              </a:defRPr>
            </a:lvl4pPr>
            <a:lvl5pPr marL="697272" indent="-239620">
              <a:buClr>
                <a:schemeClr val="accent2"/>
              </a:buClr>
              <a:buFont typeface="Arial"/>
              <a:buChar char="•"/>
              <a:defRPr sz="2448">
                <a:solidFill>
                  <a:srgbClr val="141414"/>
                </a:solidFill>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745382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tx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12425372" cy="6994524"/>
          </a:xfrm>
          <a:prstGeom prst="rect">
            <a:avLst/>
          </a:prstGeom>
        </p:spPr>
      </p:pic>
      <p:sp>
        <p:nvSpPr>
          <p:cNvPr id="6" name="Rectangle 5"/>
          <p:cNvSpPr/>
          <p:nvPr userDrawn="1"/>
        </p:nvSpPr>
        <p:spPr bwMode="auto">
          <a:xfrm>
            <a:off x="-1" y="1"/>
            <a:ext cx="5391973" cy="6994524"/>
          </a:xfrm>
          <a:prstGeom prst="rect">
            <a:avLst/>
          </a:prstGeom>
          <a:solidFill>
            <a:srgbClr val="0070C0">
              <a:alpha val="7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1"/>
          <p:cNvSpPr txBox="1">
            <a:spLocks/>
          </p:cNvSpPr>
          <p:nvPr userDrawn="1"/>
        </p:nvSpPr>
        <p:spPr bwMode="auto">
          <a:xfrm>
            <a:off x="495456" y="997367"/>
            <a:ext cx="4276579" cy="3264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r>
              <a:rPr lang="en-US" sz="5507">
                <a:solidFill>
                  <a:schemeClr val="tx1"/>
                </a:solidFill>
              </a:rPr>
              <a:t>Title of</a:t>
            </a:r>
          </a:p>
          <a:p>
            <a:r>
              <a:rPr lang="en-US" sz="5507">
                <a:solidFill>
                  <a:schemeClr val="tx1"/>
                </a:solidFill>
              </a:rPr>
              <a:t>presentation</a:t>
            </a:r>
          </a:p>
        </p:txBody>
      </p:sp>
      <p:sp>
        <p:nvSpPr>
          <p:cNvPr id="12" name="TextBox 11"/>
          <p:cNvSpPr txBox="1"/>
          <p:nvPr userDrawn="1"/>
        </p:nvSpPr>
        <p:spPr bwMode="auto">
          <a:xfrm>
            <a:off x="495457" y="4698683"/>
            <a:ext cx="4531672" cy="99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rtlCol="0" anchor="ctr" anchorCtr="0" compatLnSpc="1">
            <a:prstTxWarp prst="textNoShape">
              <a:avLst/>
            </a:prstTxWarp>
            <a:spAutoFit/>
          </a:bodyPr>
          <a:lstStyle/>
          <a:p>
            <a:r>
              <a:rPr lang="en-US" sz="2856">
                <a:latin typeface="Segoe UI Light" panose="020B0502040204020203" pitchFamily="34" charset="0"/>
              </a:rPr>
              <a:t>Presenter</a:t>
            </a:r>
          </a:p>
          <a:p>
            <a:r>
              <a:rPr lang="en-US" sz="2856">
                <a:latin typeface="Segoe UI Light" panose="020B0502040204020203" pitchFamily="34" charset="0"/>
              </a:rPr>
              <a:t>Date</a:t>
            </a:r>
          </a:p>
        </p:txBody>
      </p:sp>
      <p:sp>
        <p:nvSpPr>
          <p:cNvPr id="14" name="Rectangle 13"/>
          <p:cNvSpPr/>
          <p:nvPr userDrawn="1"/>
        </p:nvSpPr>
        <p:spPr bwMode="auto">
          <a:xfrm>
            <a:off x="5391972" y="-2"/>
            <a:ext cx="308079" cy="6994524"/>
          </a:xfrm>
          <a:prstGeom prst="rect">
            <a:avLst/>
          </a:prstGeom>
          <a:solidFill>
            <a:schemeClr val="tx1">
              <a:lumMod val="75000"/>
              <a:alpha val="25098"/>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Rectangle 15"/>
          <p:cNvSpPr/>
          <p:nvPr userDrawn="1"/>
        </p:nvSpPr>
        <p:spPr bwMode="auto">
          <a:xfrm>
            <a:off x="5703830" y="2"/>
            <a:ext cx="308079" cy="6994524"/>
          </a:xfrm>
          <a:prstGeom prst="rect">
            <a:avLst/>
          </a:pr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05822250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7302" y="374132"/>
            <a:ext cx="11375536" cy="872956"/>
          </a:xfrm>
        </p:spPr>
        <p:txBody>
          <a:bodyPr/>
          <a:lstStyle>
            <a:lvl1pPr>
              <a:defRPr>
                <a:solidFill>
                  <a:schemeClr val="tx1"/>
                </a:solidFill>
              </a:defRPr>
            </a:lvl1pPr>
          </a:lstStyle>
          <a:p>
            <a:r>
              <a:rPr lang="en-US"/>
              <a:t>Agenda</a:t>
            </a:r>
          </a:p>
        </p:txBody>
      </p:sp>
    </p:spTree>
    <p:extLst>
      <p:ext uri="{BB962C8B-B14F-4D97-AF65-F5344CB8AC3E}">
        <p14:creationId xmlns:p14="http://schemas.microsoft.com/office/powerpoint/2010/main" val="437385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accent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A78B06C-2461-4A74-8CD5-7C04FFC27512}"/>
              </a:ext>
            </a:extLst>
          </p:cNvPr>
          <p:cNvPicPr>
            <a:picLocks noChangeAspect="1"/>
          </p:cNvPicPr>
          <p:nvPr userDrawn="1"/>
        </p:nvPicPr>
        <p:blipFill rotWithShape="1">
          <a:blip r:embed="rId2" cstate="print">
            <a:alphaModFix amt="35000"/>
            <a:extLst>
              <a:ext uri="{BEBA8EAE-BF5A-486C-A8C5-ECC9F3942E4B}">
                <a14:imgProps xmlns:a14="http://schemas.microsoft.com/office/drawing/2010/main">
                  <a14:imgLayer r:embed="rId3">
                    <a14:imgEffect>
                      <a14:brightnessContrast contrast="27000"/>
                    </a14:imgEffect>
                  </a14:imgLayer>
                </a14:imgProps>
              </a:ext>
              <a:ext uri="{28A0092B-C50C-407E-A947-70E740481C1C}">
                <a14:useLocalDpi xmlns:a14="http://schemas.microsoft.com/office/drawing/2010/main" val="0"/>
              </a:ext>
            </a:extLst>
          </a:blip>
          <a:srcRect/>
          <a:stretch/>
        </p:blipFill>
        <p:spPr>
          <a:xfrm>
            <a:off x="6218237" y="-6252"/>
            <a:ext cx="6217355" cy="7000775"/>
          </a:xfrm>
          <a:prstGeom prst="rect">
            <a:avLst/>
          </a:prstGeom>
          <a:blipFill dpi="0" rotWithShape="1">
            <a:blip r:embed="rId4">
              <a:alphaModFix amt="35000"/>
            </a:blip>
            <a:srcRect/>
            <a:stretch>
              <a:fillRect/>
            </a:stretch>
          </a:blipFill>
          <a:ln w="55000" cap="flat" cmpd="thickThin" algn="ctr">
            <a:noFill/>
            <a:prstDash val="solid"/>
            <a:headEnd type="none" w="med" len="med"/>
            <a:tailEnd type="none" w="med" len="med"/>
          </a:ln>
          <a:effectLst/>
        </p:spPr>
      </p:pic>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5"/>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41171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1824" y="1632062"/>
            <a:ext cx="5492776" cy="4718967"/>
          </a:xfrm>
          <a:prstGeom prst="rect">
            <a:avLst/>
          </a:prstGeom>
        </p:spPr>
        <p:txBody>
          <a:bodyPr/>
          <a:lstStyle>
            <a:lvl1pPr marL="466298" indent="-466298">
              <a:buClrTx/>
              <a:buFont typeface="Arial" pitchFamily="34" charset="0"/>
              <a:buChar char="•"/>
              <a:defRPr sz="2856">
                <a:latin typeface="Segoe UI" panose="020B0502040204020203" pitchFamily="34" charset="0"/>
                <a:ea typeface="Segoe UI Symbol" pitchFamily="34" charset="0"/>
                <a:cs typeface="Segoe UI" panose="020B0502040204020203" pitchFamily="34" charset="0"/>
              </a:defRPr>
            </a:lvl1pPr>
            <a:lvl2pPr marL="816022" indent="-349724">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2pPr>
            <a:lvl3pPr marL="1282320"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3pPr>
            <a:lvl4pPr marL="1690331" indent="-291436">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4pPr>
            <a:lvl5pPr marL="2156630" indent="-291436">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5pPr>
            <a:lvl6pPr>
              <a:defRPr sz="1836"/>
            </a:lvl6pPr>
            <a:lvl7pPr>
              <a:defRPr sz="1836"/>
            </a:lvl7pPr>
            <a:lvl8pPr>
              <a:defRPr sz="1836"/>
            </a:lvl8pPr>
            <a:lvl9pPr>
              <a:defRPr sz="183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half" idx="10"/>
          </p:nvPr>
        </p:nvSpPr>
        <p:spPr>
          <a:xfrm>
            <a:off x="6321713" y="1632062"/>
            <a:ext cx="5492776" cy="4718967"/>
          </a:xfrm>
          <a:prstGeom prst="rect">
            <a:avLst/>
          </a:prstGeom>
        </p:spPr>
        <p:txBody>
          <a:bodyPr/>
          <a:lstStyle>
            <a:lvl1pPr marL="349724" indent="-349724">
              <a:buClrTx/>
              <a:buFont typeface="Arial" pitchFamily="34" charset="0"/>
              <a:buChar char="•"/>
              <a:defRPr sz="2856">
                <a:latin typeface="Segoe UI" panose="020B0502040204020203" pitchFamily="34" charset="0"/>
                <a:ea typeface="Segoe UI Symbol" pitchFamily="34" charset="0"/>
                <a:cs typeface="Segoe UI" panose="020B0502040204020203" pitchFamily="34" charset="0"/>
              </a:defRPr>
            </a:lvl1pPr>
            <a:lvl2pPr marL="757735" indent="-291436">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2pPr>
            <a:lvl3pPr marL="1165746" indent="-23314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3pPr>
            <a:lvl4pPr marL="1632044" indent="-233149">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4pPr>
            <a:lvl5pPr marL="2098342" indent="-233149">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5pPr>
            <a:lvl6pPr>
              <a:defRPr sz="1836"/>
            </a:lvl6pPr>
            <a:lvl7pPr>
              <a:defRPr sz="1836"/>
            </a:lvl7pPr>
            <a:lvl8pPr>
              <a:defRPr sz="1836"/>
            </a:lvl8pPr>
            <a:lvl9pPr>
              <a:defRPr sz="183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296781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1987" y="418674"/>
            <a:ext cx="11192503" cy="880227"/>
          </a:xfrm>
        </p:spPr>
        <p:txBody>
          <a:bodyPr anchor="t"/>
          <a:lstStyle/>
          <a:p>
            <a:r>
              <a:rPr lang="en-US"/>
              <a:t>Click to edit Master title style</a:t>
            </a:r>
          </a:p>
        </p:txBody>
      </p:sp>
    </p:spTree>
    <p:extLst>
      <p:ext uri="{BB962C8B-B14F-4D97-AF65-F5344CB8AC3E}">
        <p14:creationId xmlns:p14="http://schemas.microsoft.com/office/powerpoint/2010/main" val="27915665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821022" y="1632833"/>
            <a:ext cx="10794563" cy="4783478"/>
          </a:xfrm>
          <a:prstGeom prst="rect">
            <a:avLst/>
          </a:prstGeom>
        </p:spPr>
        <p:txBody>
          <a:bodyPr/>
          <a:lstStyle>
            <a:lvl1pPr marL="0" indent="0">
              <a:buNone/>
              <a:defRPr sz="2856" b="0" baseline="0">
                <a:solidFill>
                  <a:schemeClr val="tx1">
                    <a:lumMod val="65000"/>
                    <a:lumOff val="35000"/>
                  </a:schemeClr>
                </a:solidFill>
                <a:latin typeface="Segoe UI" panose="020B0502040204020203" pitchFamily="34" charset="0"/>
                <a:cs typeface="Segoe UI" panose="020B0502040204020203" pitchFamily="34" charset="0"/>
              </a:defRPr>
            </a:lvl1pPr>
          </a:lstStyle>
          <a:p>
            <a:pPr lvl="0"/>
            <a:r>
              <a:rPr lang="en-US"/>
              <a:t>Insert Text</a:t>
            </a:r>
          </a:p>
        </p:txBody>
      </p:sp>
      <p:sp>
        <p:nvSpPr>
          <p:cNvPr id="4" name="Title 1"/>
          <p:cNvSpPr>
            <a:spLocks noGrp="1"/>
          </p:cNvSpPr>
          <p:nvPr>
            <p:ph type="title"/>
          </p:nvPr>
        </p:nvSpPr>
        <p:spPr>
          <a:xfrm>
            <a:off x="621987" y="418674"/>
            <a:ext cx="11192503" cy="880227"/>
          </a:xfrm>
        </p:spPr>
        <p:txBody>
          <a:bodyPr anchor="t"/>
          <a:lstStyle/>
          <a:p>
            <a:r>
              <a:rPr lang="en-US"/>
              <a:t>Click to edit Master title style</a:t>
            </a:r>
          </a:p>
        </p:txBody>
      </p:sp>
    </p:spTree>
    <p:extLst>
      <p:ext uri="{BB962C8B-B14F-4D97-AF65-F5344CB8AC3E}">
        <p14:creationId xmlns:p14="http://schemas.microsoft.com/office/powerpoint/2010/main" val="16043126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301" y="1476621"/>
            <a:ext cx="11310443" cy="4986538"/>
          </a:xfrm>
          <a:prstGeom prst="rect">
            <a:avLst/>
          </a:prstGeom>
        </p:spPr>
        <p:txBody>
          <a:bodyPr/>
          <a:lstStyle>
            <a:lvl1pPr marL="466298" indent="-466298">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19260" indent="-466298">
              <a:buClrTx/>
              <a:buFont typeface="Segoe UI" panose="020B0502040204020203" pitchFamily="34" charset="0"/>
              <a:buChar char="−"/>
              <a:defRPr sz="2856">
                <a:latin typeface="Segoe UI" panose="020B0502040204020203" pitchFamily="34" charset="0"/>
                <a:ea typeface="Segoe UI Symbol" pitchFamily="34" charset="0"/>
                <a:cs typeface="Segoe UI" panose="020B0502040204020203" pitchFamily="34" charset="0"/>
              </a:defRPr>
            </a:lvl2pPr>
            <a:lvl3pPr marL="992502" indent="-349724">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3pPr>
            <a:lvl4pPr marL="1633663"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4pPr>
            <a:lvl5pPr marL="1861955"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621987" y="418674"/>
            <a:ext cx="11192503" cy="880227"/>
          </a:xfrm>
        </p:spPr>
        <p:txBody>
          <a:bodyPr anchor="t"/>
          <a:lstStyle/>
          <a:p>
            <a:r>
              <a:rPr lang="en-US"/>
              <a:t>Click to edit Master title style</a:t>
            </a:r>
          </a:p>
        </p:txBody>
      </p:sp>
    </p:spTree>
    <p:extLst>
      <p:ext uri="{BB962C8B-B14F-4D97-AF65-F5344CB8AC3E}">
        <p14:creationId xmlns:p14="http://schemas.microsoft.com/office/powerpoint/2010/main" val="20373861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7302" y="374132"/>
            <a:ext cx="11375536" cy="872956"/>
          </a:xfrm>
        </p:spPr>
        <p:txBody>
          <a:bodyPr/>
          <a:lstStyle/>
          <a:p>
            <a:r>
              <a:rPr lang="en-US"/>
              <a:t>Click to edit Master title style</a:t>
            </a:r>
          </a:p>
        </p:txBody>
      </p:sp>
      <p:sp>
        <p:nvSpPr>
          <p:cNvPr id="5" name="Text Placeholder 4"/>
          <p:cNvSpPr>
            <a:spLocks noGrp="1"/>
          </p:cNvSpPr>
          <p:nvPr>
            <p:ph type="body" sz="quarter" idx="10"/>
          </p:nvPr>
        </p:nvSpPr>
        <p:spPr>
          <a:xfrm>
            <a:off x="627301" y="1476621"/>
            <a:ext cx="11310443" cy="4986538"/>
          </a:xfrm>
          <a:prstGeom prst="rect">
            <a:avLst/>
          </a:prstGeom>
        </p:spPr>
        <p:txBody>
          <a:bodyPr/>
          <a:lstStyle>
            <a:lvl1pPr marL="466298" indent="-466298">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19260" indent="-466298">
              <a:buClrTx/>
              <a:buFont typeface="Segoe UI" panose="020B0502040204020203" pitchFamily="34" charset="0"/>
              <a:buChar char="−"/>
              <a:defRPr sz="2856">
                <a:latin typeface="Segoe UI" panose="020B0502040204020203" pitchFamily="34" charset="0"/>
                <a:ea typeface="Segoe UI Symbol" pitchFamily="34" charset="0"/>
                <a:cs typeface="Segoe UI" panose="020B0502040204020203" pitchFamily="34" charset="0"/>
              </a:defRPr>
            </a:lvl2pPr>
            <a:lvl3pPr marL="992502" indent="-349724">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3pPr>
            <a:lvl4pPr marL="1633663"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4pPr>
            <a:lvl5pPr marL="1861955"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454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1">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627724" y="2931039"/>
            <a:ext cx="9327356" cy="559456"/>
          </a:xfrm>
        </p:spPr>
        <p:txBody>
          <a:bodyPr/>
          <a:lstStyle>
            <a:lvl1pPr>
              <a:defRPr/>
            </a:lvl1pPr>
          </a:lstStyle>
          <a:p>
            <a:pPr algn="l"/>
            <a:r>
              <a:rPr lang="en-US"/>
              <a:t>DEMO</a:t>
            </a:r>
          </a:p>
        </p:txBody>
      </p:sp>
      <p:sp>
        <p:nvSpPr>
          <p:cNvPr id="5" name="Subtitle 3"/>
          <p:cNvSpPr>
            <a:spLocks noGrp="1"/>
          </p:cNvSpPr>
          <p:nvPr>
            <p:ph type="subTitle" idx="1" hasCustomPrompt="1"/>
          </p:nvPr>
        </p:nvSpPr>
        <p:spPr>
          <a:xfrm>
            <a:off x="2750077" y="3588546"/>
            <a:ext cx="6249329" cy="849381"/>
          </a:xfrm>
          <a:prstGeom prst="rect">
            <a:avLst/>
          </a:prstGeom>
        </p:spPr>
        <p:txBody>
          <a:bodyPr/>
          <a:lstStyle>
            <a:lvl1pPr marL="0" indent="0">
              <a:buNone/>
              <a:defRPr>
                <a:solidFill>
                  <a:schemeClr val="tx1">
                    <a:lumMod val="50000"/>
                  </a:schemeClr>
                </a:solidFill>
              </a:defRPr>
            </a:lvl1pPr>
          </a:lstStyle>
          <a:p>
            <a:pPr algn="l"/>
            <a:r>
              <a:rPr lang="en-US" sz="3264"/>
              <a:t>Demo description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20796" flipH="1">
            <a:off x="1288841" y="3011646"/>
            <a:ext cx="1153966" cy="1153802"/>
          </a:xfrm>
          <a:prstGeom prst="rect">
            <a:avLst/>
          </a:prstGeom>
        </p:spPr>
      </p:pic>
    </p:spTree>
    <p:extLst>
      <p:ext uri="{BB962C8B-B14F-4D97-AF65-F5344CB8AC3E}">
        <p14:creationId xmlns:p14="http://schemas.microsoft.com/office/powerpoint/2010/main" val="50531481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2">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627724" y="2931039"/>
            <a:ext cx="9327356" cy="559456"/>
          </a:xfrm>
        </p:spPr>
        <p:txBody>
          <a:bodyPr/>
          <a:lstStyle>
            <a:lvl1pPr>
              <a:defRPr/>
            </a:lvl1pPr>
          </a:lstStyle>
          <a:p>
            <a:pPr algn="l"/>
            <a:r>
              <a:rPr lang="en-US"/>
              <a:t>DEMO</a:t>
            </a:r>
          </a:p>
        </p:txBody>
      </p:sp>
      <p:sp>
        <p:nvSpPr>
          <p:cNvPr id="5" name="Subtitle 3"/>
          <p:cNvSpPr>
            <a:spLocks noGrp="1"/>
          </p:cNvSpPr>
          <p:nvPr>
            <p:ph type="subTitle" idx="1" hasCustomPrompt="1"/>
          </p:nvPr>
        </p:nvSpPr>
        <p:spPr>
          <a:xfrm>
            <a:off x="2750077" y="3588546"/>
            <a:ext cx="6249329" cy="849381"/>
          </a:xfrm>
          <a:prstGeom prst="rect">
            <a:avLst/>
          </a:prstGeom>
        </p:spPr>
        <p:txBody>
          <a:bodyPr/>
          <a:lstStyle>
            <a:lvl1pPr marL="0" indent="0">
              <a:buNone/>
              <a:defRPr>
                <a:solidFill>
                  <a:schemeClr val="tx1">
                    <a:lumMod val="50000"/>
                  </a:schemeClr>
                </a:solidFill>
              </a:defRPr>
            </a:lvl1pPr>
          </a:lstStyle>
          <a:p>
            <a:pPr algn="l"/>
            <a:r>
              <a:rPr lang="en-US" sz="3264"/>
              <a:t>Demo description</a:t>
            </a:r>
          </a:p>
        </p:txBody>
      </p:sp>
    </p:spTree>
    <p:extLst>
      <p:ext uri="{BB962C8B-B14F-4D97-AF65-F5344CB8AC3E}">
        <p14:creationId xmlns:p14="http://schemas.microsoft.com/office/powerpoint/2010/main" val="88750195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a:xfrm>
            <a:off x="0" y="1598749"/>
            <a:ext cx="12436475" cy="4231981"/>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421563755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0070C0"/>
        </a:solidFill>
        <a:effectLst/>
      </p:bgPr>
    </p:bg>
    <p:spTree>
      <p:nvGrpSpPr>
        <p:cNvPr id="1" name=""/>
        <p:cNvGrpSpPr/>
        <p:nvPr/>
      </p:nvGrpSpPr>
      <p:grpSpPr>
        <a:xfrm>
          <a:off x="0" y="0"/>
          <a:ext cx="0" cy="0"/>
          <a:chOff x="0" y="0"/>
          <a:chExt cx="0" cy="0"/>
        </a:xfrm>
      </p:grpSpPr>
      <p:sp>
        <p:nvSpPr>
          <p:cNvPr id="6" name="Title 1"/>
          <p:cNvSpPr txBox="1">
            <a:spLocks/>
          </p:cNvSpPr>
          <p:nvPr userDrawn="1"/>
        </p:nvSpPr>
        <p:spPr bwMode="auto">
          <a:xfrm>
            <a:off x="627302" y="374132"/>
            <a:ext cx="11375536" cy="872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chemeClr val="tx1"/>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marL="0" marR="0" lvl="0" indent="0" algn="l" defTabSz="466298" rtl="0" eaLnBrk="1" fontAlgn="base" latinLnBrk="0" hangingPunct="1">
              <a:lnSpc>
                <a:spcPct val="80000"/>
              </a:lnSpc>
              <a:spcBef>
                <a:spcPct val="0"/>
              </a:spcBef>
              <a:spcAft>
                <a:spcPct val="0"/>
              </a:spcAft>
              <a:buClrTx/>
              <a:buSzTx/>
              <a:buFontTx/>
              <a:buNone/>
              <a:tabLst/>
              <a:defRPr/>
            </a:pPr>
            <a:r>
              <a:rPr kumimoji="0" lang="en-US" sz="5507" b="0" i="0" u="none" strike="noStrike" kern="1200" cap="none" spc="0" normalizeH="0" baseline="0" noProof="0">
                <a:ln>
                  <a:noFill/>
                </a:ln>
                <a:solidFill>
                  <a:srgbClr val="FFFFFF"/>
                </a:solidFill>
                <a:effectLst/>
                <a:uLnTx/>
                <a:uFillTx/>
                <a:latin typeface="Segoe UI Light"/>
                <a:ea typeface="ＭＳ Ｐゴシック" charset="0"/>
              </a:rPr>
              <a:t>Next steps</a:t>
            </a:r>
          </a:p>
        </p:txBody>
      </p:sp>
    </p:spTree>
    <p:extLst>
      <p:ext uri="{BB962C8B-B14F-4D97-AF65-F5344CB8AC3E}">
        <p14:creationId xmlns:p14="http://schemas.microsoft.com/office/powerpoint/2010/main" val="24850757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80087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441314" y="2"/>
            <a:ext cx="6993383" cy="6994521"/>
          </a:xfrm>
          <a:prstGeom prst="rect">
            <a:avLst/>
          </a:prstGeom>
        </p:spPr>
      </p:pic>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68966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12211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798">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40" y="2597164"/>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6233769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7BBB38B7-BDA8-428B-96C2-437FC60AC3E5}"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AEC9A8-FD71-4773-B1EE-C89A3DD30D07}" type="slidenum">
              <a:rPr lang="en-US" smtClean="0"/>
              <a:t>‹#›</a:t>
            </a:fld>
            <a:endParaRPr lang="en-US"/>
          </a:p>
        </p:txBody>
      </p:sp>
    </p:spTree>
    <p:extLst>
      <p:ext uri="{BB962C8B-B14F-4D97-AF65-F5344CB8AC3E}">
        <p14:creationId xmlns:p14="http://schemas.microsoft.com/office/powerpoint/2010/main" val="388153736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BB38B7-BDA8-428B-96C2-437FC60AC3E5}"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AEC9A8-FD71-4773-B1EE-C89A3DD30D07}" type="slidenum">
              <a:rPr lang="en-US" smtClean="0"/>
              <a:t>‹#›</a:t>
            </a:fld>
            <a:endParaRPr lang="en-US"/>
          </a:p>
        </p:txBody>
      </p:sp>
    </p:spTree>
    <p:extLst>
      <p:ext uri="{BB962C8B-B14F-4D97-AF65-F5344CB8AC3E}">
        <p14:creationId xmlns:p14="http://schemas.microsoft.com/office/powerpoint/2010/main" val="138052159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BBB38B7-BDA8-428B-96C2-437FC60AC3E5}"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AEC9A8-FD71-4773-B1EE-C89A3DD30D07}" type="slidenum">
              <a:rPr lang="en-US" smtClean="0"/>
              <a:t>‹#›</a:t>
            </a:fld>
            <a:endParaRPr lang="en-US"/>
          </a:p>
        </p:txBody>
      </p:sp>
    </p:spTree>
    <p:extLst>
      <p:ext uri="{BB962C8B-B14F-4D97-AF65-F5344CB8AC3E}">
        <p14:creationId xmlns:p14="http://schemas.microsoft.com/office/powerpoint/2010/main" val="121212470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BB38B7-BDA8-428B-96C2-437FC60AC3E5}" type="datetimeFigureOut">
              <a:rPr lang="en-US" smtClean="0"/>
              <a:t>4/3/2019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AEC9A8-FD71-4773-B1EE-C89A3DD30D07}" type="slidenum">
              <a:rPr lang="en-US" smtClean="0"/>
              <a:t>‹#›</a:t>
            </a:fld>
            <a:endParaRPr lang="en-US"/>
          </a:p>
        </p:txBody>
      </p:sp>
    </p:spTree>
    <p:extLst>
      <p:ext uri="{BB962C8B-B14F-4D97-AF65-F5344CB8AC3E}">
        <p14:creationId xmlns:p14="http://schemas.microsoft.com/office/powerpoint/2010/main" val="38462196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BBB38B7-BDA8-428B-96C2-437FC60AC3E5}" type="datetimeFigureOut">
              <a:rPr lang="en-US" smtClean="0"/>
              <a:t>4/3/2019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AEC9A8-FD71-4773-B1EE-C89A3DD30D07}" type="slidenum">
              <a:rPr lang="en-US" smtClean="0"/>
              <a:t>‹#›</a:t>
            </a:fld>
            <a:endParaRPr lang="en-US"/>
          </a:p>
        </p:txBody>
      </p:sp>
    </p:spTree>
    <p:extLst>
      <p:ext uri="{BB962C8B-B14F-4D97-AF65-F5344CB8AC3E}">
        <p14:creationId xmlns:p14="http://schemas.microsoft.com/office/powerpoint/2010/main" val="31506405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BBB38B7-BDA8-428B-96C2-437FC60AC3E5}" type="datetimeFigureOut">
              <a:rPr lang="en-US" smtClean="0"/>
              <a:t>4/3/2019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AEC9A8-FD71-4773-B1EE-C89A3DD30D07}" type="slidenum">
              <a:rPr lang="en-US" smtClean="0"/>
              <a:t>‹#›</a:t>
            </a:fld>
            <a:endParaRPr lang="en-US"/>
          </a:p>
        </p:txBody>
      </p:sp>
    </p:spTree>
    <p:extLst>
      <p:ext uri="{BB962C8B-B14F-4D97-AF65-F5344CB8AC3E}">
        <p14:creationId xmlns:p14="http://schemas.microsoft.com/office/powerpoint/2010/main" val="19178554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BB38B7-BDA8-428B-96C2-437FC60AC3E5}" type="datetimeFigureOut">
              <a:rPr lang="en-US" smtClean="0"/>
              <a:t>4/3/2019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AEC9A8-FD71-4773-B1EE-C89A3DD30D07}" type="slidenum">
              <a:rPr lang="en-US" smtClean="0"/>
              <a:t>‹#›</a:t>
            </a:fld>
            <a:endParaRPr lang="en-US"/>
          </a:p>
        </p:txBody>
      </p:sp>
    </p:spTree>
    <p:extLst>
      <p:ext uri="{BB962C8B-B14F-4D97-AF65-F5344CB8AC3E}">
        <p14:creationId xmlns:p14="http://schemas.microsoft.com/office/powerpoint/2010/main" val="2372189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3"/>
            <a:ext cx="54864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486336" cy="18288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5487988" cy="1828800"/>
          </a:xfrm>
        </p:spPr>
        <p:txBody>
          <a:bodyPr lIns="164592" tIns="109728" rIns="164592"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2150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7BBB38B7-BDA8-428B-96C2-437FC60AC3E5}" type="datetimeFigureOut">
              <a:rPr lang="en-US" smtClean="0"/>
              <a:t>4/3/2019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AEC9A8-FD71-4773-B1EE-C89A3DD30D07}" type="slidenum">
              <a:rPr lang="en-US" smtClean="0"/>
              <a:t>‹#›</a:t>
            </a:fld>
            <a:endParaRPr lang="en-US"/>
          </a:p>
        </p:txBody>
      </p:sp>
    </p:spTree>
    <p:extLst>
      <p:ext uri="{BB962C8B-B14F-4D97-AF65-F5344CB8AC3E}">
        <p14:creationId xmlns:p14="http://schemas.microsoft.com/office/powerpoint/2010/main" val="33932407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7BBB38B7-BDA8-428B-96C2-437FC60AC3E5}" type="datetimeFigureOut">
              <a:rPr lang="en-US" smtClean="0"/>
              <a:t>4/3/2019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AEC9A8-FD71-4773-B1EE-C89A3DD30D07}" type="slidenum">
              <a:rPr lang="en-US" smtClean="0"/>
              <a:t>‹#›</a:t>
            </a:fld>
            <a:endParaRPr lang="en-US"/>
          </a:p>
        </p:txBody>
      </p:sp>
    </p:spTree>
    <p:extLst>
      <p:ext uri="{BB962C8B-B14F-4D97-AF65-F5344CB8AC3E}">
        <p14:creationId xmlns:p14="http://schemas.microsoft.com/office/powerpoint/2010/main" val="56270376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BB38B7-BDA8-428B-96C2-437FC60AC3E5}"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AEC9A8-FD71-4773-B1EE-C89A3DD30D07}" type="slidenum">
              <a:rPr lang="en-US" smtClean="0"/>
              <a:t>‹#›</a:t>
            </a:fld>
            <a:endParaRPr lang="en-US"/>
          </a:p>
        </p:txBody>
      </p:sp>
    </p:spTree>
    <p:extLst>
      <p:ext uri="{BB962C8B-B14F-4D97-AF65-F5344CB8AC3E}">
        <p14:creationId xmlns:p14="http://schemas.microsoft.com/office/powerpoint/2010/main" val="338273290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BB38B7-BDA8-428B-96C2-437FC60AC3E5}"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AEC9A8-FD71-4773-B1EE-C89A3DD30D07}" type="slidenum">
              <a:rPr lang="en-US" smtClean="0"/>
              <a:t>‹#›</a:t>
            </a:fld>
            <a:endParaRPr lang="en-US"/>
          </a:p>
        </p:txBody>
      </p:sp>
    </p:spTree>
    <p:extLst>
      <p:ext uri="{BB962C8B-B14F-4D97-AF65-F5344CB8AC3E}">
        <p14:creationId xmlns:p14="http://schemas.microsoft.com/office/powerpoint/2010/main" val="27554356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998660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Walkin (Global CISO Summit 2017)">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227" t="4055" r="2405" b="5354"/>
          <a:stretch/>
        </p:blipFill>
        <p:spPr>
          <a:xfrm>
            <a:off x="0" y="0"/>
            <a:ext cx="12436475" cy="5783262"/>
          </a:xfrm>
          <a:prstGeom prst="rect">
            <a:avLst/>
          </a:prstGeom>
        </p:spPr>
      </p:pic>
      <p:sp>
        <p:nvSpPr>
          <p:cNvPr id="2" name="Rectangle 1"/>
          <p:cNvSpPr/>
          <p:nvPr userDrawn="1"/>
        </p:nvSpPr>
        <p:spPr bwMode="auto">
          <a:xfrm>
            <a:off x="-1" y="1"/>
            <a:ext cx="4922838" cy="5783263"/>
          </a:xfrm>
          <a:prstGeom prst="rect">
            <a:avLst/>
          </a:prstGeom>
          <a:gradFill>
            <a:gsLst>
              <a:gs pos="97345">
                <a:srgbClr val="FFFFFF">
                  <a:alpha val="0"/>
                </a:srgbClr>
              </a:gs>
              <a:gs pos="23000">
                <a:schemeClr val="tx1"/>
              </a:gs>
              <a:gs pos="52000">
                <a:schemeClr val="tx1">
                  <a:alpha val="91000"/>
                </a:schemeClr>
              </a:gs>
              <a:gs pos="75000">
                <a:srgbClr val="FFFFFF">
                  <a:alpha val="6500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a:grpSpLocks noChangeAspect="1"/>
          </p:cNvGrpSpPr>
          <p:nvPr userDrawn="1"/>
        </p:nvGrpSpPr>
        <p:grpSpPr bwMode="black">
          <a:xfrm>
            <a:off x="468308" y="479425"/>
            <a:ext cx="1448129" cy="310896"/>
            <a:chOff x="457200" y="1643393"/>
            <a:chExt cx="4492753" cy="964540"/>
          </a:xfrm>
        </p:grpSpPr>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9"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4" name="Rectangle 3"/>
          <p:cNvSpPr/>
          <p:nvPr userDrawn="1"/>
        </p:nvSpPr>
        <p:spPr bwMode="auto">
          <a:xfrm>
            <a:off x="-2" y="5783262"/>
            <a:ext cx="12436476" cy="121126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1027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211">
          <p15:clr>
            <a:srgbClr val="FBAE40"/>
          </p15:clr>
        </p15:guide>
        <p15:guide id="2" orient="horz" pos="2203">
          <p15:clr>
            <a:srgbClr val="FBAE40"/>
          </p15:clr>
        </p15:guide>
        <p15:guide id="3" orient="horz" pos="105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31372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575722-6849-4574-AFAF-7C56991A9A4E}"/>
              </a:ext>
            </a:extLst>
          </p:cNvPr>
          <p:cNvPicPr>
            <a:picLocks noChangeAspect="1"/>
          </p:cNvPicPr>
          <p:nvPr userDrawn="1"/>
        </p:nvPicPr>
        <p:blipFill>
          <a:blip r:embed="rId2"/>
          <a:stretch>
            <a:fillRect/>
          </a:stretch>
        </p:blipFill>
        <p:spPr>
          <a:xfrm>
            <a:off x="0" y="3035"/>
            <a:ext cx="12684053" cy="7127698"/>
          </a:xfrm>
          <a:prstGeom prst="rect">
            <a:avLst/>
          </a:prstGeom>
        </p:spPr>
      </p:pic>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solidFill>
                  <a:schemeClr val="bg1"/>
                </a:solidFill>
                <a:latin typeface="+mn-lt"/>
              </a:defRPr>
            </a:lvl1pPr>
          </a:lstStyle>
          <a:p>
            <a:pPr lvl="0"/>
            <a:r>
              <a:rPr lang="en-US"/>
              <a:t>Speaker name</a:t>
            </a:r>
          </a:p>
        </p:txBody>
      </p:sp>
      <p:pic>
        <p:nvPicPr>
          <p:cNvPr id="8" name="Picture 7"/>
          <p:cNvPicPr>
            <a:picLocks noChangeAspect="1"/>
          </p:cNvPicPr>
          <p:nvPr userDrawn="1"/>
        </p:nvPicPr>
        <p:blipFill>
          <a:blip r:embed="rId3"/>
          <a:stretch>
            <a:fillRect/>
          </a:stretch>
        </p:blipFill>
        <p:spPr>
          <a:xfrm>
            <a:off x="468663" y="469121"/>
            <a:ext cx="1443651" cy="310896"/>
          </a:xfrm>
          <a:prstGeom prst="rect">
            <a:avLst/>
          </a:prstGeom>
        </p:spPr>
      </p:pic>
    </p:spTree>
    <p:extLst>
      <p:ext uri="{BB962C8B-B14F-4D97-AF65-F5344CB8AC3E}">
        <p14:creationId xmlns:p14="http://schemas.microsoft.com/office/powerpoint/2010/main" val="3357361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921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189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theme" Target="../theme/theme10.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slideLayout" Target="../slideLayouts/slideLayout258.xml"/><Relationship Id="rId3" Type="http://schemas.openxmlformats.org/officeDocument/2006/relationships/slideLayout" Target="../slideLayouts/slideLayout235.xml"/><Relationship Id="rId21" Type="http://schemas.openxmlformats.org/officeDocument/2006/relationships/slideLayout" Target="../slideLayouts/slideLayout253.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slideLayout" Target="../slideLayouts/slideLayout252.xml"/><Relationship Id="rId29" Type="http://schemas.openxmlformats.org/officeDocument/2006/relationships/theme" Target="../theme/theme11.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28" Type="http://schemas.openxmlformats.org/officeDocument/2006/relationships/slideLayout" Target="../slideLayouts/slideLayout260.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slideLayout" Target="../slideLayouts/slideLayout259.xml"/><Relationship Id="rId30" Type="http://schemas.openxmlformats.org/officeDocument/2006/relationships/image" Target="../media/image31.png"/></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73.xml"/><Relationship Id="rId18" Type="http://schemas.openxmlformats.org/officeDocument/2006/relationships/slideLayout" Target="../slideLayouts/slideLayout278.xml"/><Relationship Id="rId26" Type="http://schemas.openxmlformats.org/officeDocument/2006/relationships/slideLayout" Target="../slideLayouts/slideLayout286.xml"/><Relationship Id="rId39" Type="http://schemas.openxmlformats.org/officeDocument/2006/relationships/slideLayout" Target="../slideLayouts/slideLayout299.xml"/><Relationship Id="rId21" Type="http://schemas.openxmlformats.org/officeDocument/2006/relationships/slideLayout" Target="../slideLayouts/slideLayout281.xml"/><Relationship Id="rId34" Type="http://schemas.openxmlformats.org/officeDocument/2006/relationships/slideLayout" Target="../slideLayouts/slideLayout294.xml"/><Relationship Id="rId42" Type="http://schemas.openxmlformats.org/officeDocument/2006/relationships/slideLayout" Target="../slideLayouts/slideLayout302.xml"/><Relationship Id="rId47" Type="http://schemas.openxmlformats.org/officeDocument/2006/relationships/slideLayout" Target="../slideLayouts/slideLayout307.xml"/><Relationship Id="rId50" Type="http://schemas.openxmlformats.org/officeDocument/2006/relationships/slideLayout" Target="../slideLayouts/slideLayout310.xml"/><Relationship Id="rId7" Type="http://schemas.openxmlformats.org/officeDocument/2006/relationships/slideLayout" Target="../slideLayouts/slideLayout267.xml"/><Relationship Id="rId2" Type="http://schemas.openxmlformats.org/officeDocument/2006/relationships/slideLayout" Target="../slideLayouts/slideLayout262.xml"/><Relationship Id="rId16" Type="http://schemas.openxmlformats.org/officeDocument/2006/relationships/slideLayout" Target="../slideLayouts/slideLayout276.xml"/><Relationship Id="rId29" Type="http://schemas.openxmlformats.org/officeDocument/2006/relationships/slideLayout" Target="../slideLayouts/slideLayout289.xml"/><Relationship Id="rId11" Type="http://schemas.openxmlformats.org/officeDocument/2006/relationships/slideLayout" Target="../slideLayouts/slideLayout271.xml"/><Relationship Id="rId24" Type="http://schemas.openxmlformats.org/officeDocument/2006/relationships/slideLayout" Target="../slideLayouts/slideLayout284.xml"/><Relationship Id="rId32" Type="http://schemas.openxmlformats.org/officeDocument/2006/relationships/slideLayout" Target="../slideLayouts/slideLayout292.xml"/><Relationship Id="rId37" Type="http://schemas.openxmlformats.org/officeDocument/2006/relationships/slideLayout" Target="../slideLayouts/slideLayout297.xml"/><Relationship Id="rId40" Type="http://schemas.openxmlformats.org/officeDocument/2006/relationships/slideLayout" Target="../slideLayouts/slideLayout300.xml"/><Relationship Id="rId45" Type="http://schemas.openxmlformats.org/officeDocument/2006/relationships/slideLayout" Target="../slideLayouts/slideLayout305.xml"/><Relationship Id="rId5" Type="http://schemas.openxmlformats.org/officeDocument/2006/relationships/slideLayout" Target="../slideLayouts/slideLayout265.xml"/><Relationship Id="rId15" Type="http://schemas.openxmlformats.org/officeDocument/2006/relationships/slideLayout" Target="../slideLayouts/slideLayout275.xml"/><Relationship Id="rId23" Type="http://schemas.openxmlformats.org/officeDocument/2006/relationships/slideLayout" Target="../slideLayouts/slideLayout283.xml"/><Relationship Id="rId28" Type="http://schemas.openxmlformats.org/officeDocument/2006/relationships/slideLayout" Target="../slideLayouts/slideLayout288.xml"/><Relationship Id="rId36" Type="http://schemas.openxmlformats.org/officeDocument/2006/relationships/slideLayout" Target="../slideLayouts/slideLayout296.xml"/><Relationship Id="rId49" Type="http://schemas.openxmlformats.org/officeDocument/2006/relationships/slideLayout" Target="../slideLayouts/slideLayout309.xml"/><Relationship Id="rId10" Type="http://schemas.openxmlformats.org/officeDocument/2006/relationships/slideLayout" Target="../slideLayouts/slideLayout270.xml"/><Relationship Id="rId19" Type="http://schemas.openxmlformats.org/officeDocument/2006/relationships/slideLayout" Target="../slideLayouts/slideLayout279.xml"/><Relationship Id="rId31" Type="http://schemas.openxmlformats.org/officeDocument/2006/relationships/slideLayout" Target="../slideLayouts/slideLayout291.xml"/><Relationship Id="rId44" Type="http://schemas.openxmlformats.org/officeDocument/2006/relationships/slideLayout" Target="../slideLayouts/slideLayout304.xml"/><Relationship Id="rId52" Type="http://schemas.openxmlformats.org/officeDocument/2006/relationships/theme" Target="../theme/theme12.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slideLayout" Target="../slideLayouts/slideLayout274.xml"/><Relationship Id="rId22" Type="http://schemas.openxmlformats.org/officeDocument/2006/relationships/slideLayout" Target="../slideLayouts/slideLayout282.xml"/><Relationship Id="rId27" Type="http://schemas.openxmlformats.org/officeDocument/2006/relationships/slideLayout" Target="../slideLayouts/slideLayout287.xml"/><Relationship Id="rId30" Type="http://schemas.openxmlformats.org/officeDocument/2006/relationships/slideLayout" Target="../slideLayouts/slideLayout290.xml"/><Relationship Id="rId35" Type="http://schemas.openxmlformats.org/officeDocument/2006/relationships/slideLayout" Target="../slideLayouts/slideLayout295.xml"/><Relationship Id="rId43" Type="http://schemas.openxmlformats.org/officeDocument/2006/relationships/slideLayout" Target="../slideLayouts/slideLayout303.xml"/><Relationship Id="rId48" Type="http://schemas.openxmlformats.org/officeDocument/2006/relationships/slideLayout" Target="../slideLayouts/slideLayout308.xml"/><Relationship Id="rId8" Type="http://schemas.openxmlformats.org/officeDocument/2006/relationships/slideLayout" Target="../slideLayouts/slideLayout268.xml"/><Relationship Id="rId51" Type="http://schemas.openxmlformats.org/officeDocument/2006/relationships/slideLayout" Target="../slideLayouts/slideLayout311.xml"/><Relationship Id="rId3" Type="http://schemas.openxmlformats.org/officeDocument/2006/relationships/slideLayout" Target="../slideLayouts/slideLayout263.xml"/><Relationship Id="rId12" Type="http://schemas.openxmlformats.org/officeDocument/2006/relationships/slideLayout" Target="../slideLayouts/slideLayout272.xml"/><Relationship Id="rId17" Type="http://schemas.openxmlformats.org/officeDocument/2006/relationships/slideLayout" Target="../slideLayouts/slideLayout277.xml"/><Relationship Id="rId25" Type="http://schemas.openxmlformats.org/officeDocument/2006/relationships/slideLayout" Target="../slideLayouts/slideLayout285.xml"/><Relationship Id="rId33" Type="http://schemas.openxmlformats.org/officeDocument/2006/relationships/slideLayout" Target="../slideLayouts/slideLayout293.xml"/><Relationship Id="rId38" Type="http://schemas.openxmlformats.org/officeDocument/2006/relationships/slideLayout" Target="../slideLayouts/slideLayout298.xml"/><Relationship Id="rId46" Type="http://schemas.openxmlformats.org/officeDocument/2006/relationships/slideLayout" Target="../slideLayouts/slideLayout306.xml"/><Relationship Id="rId20" Type="http://schemas.openxmlformats.org/officeDocument/2006/relationships/slideLayout" Target="../slideLayouts/slideLayout280.xml"/><Relationship Id="rId41" Type="http://schemas.openxmlformats.org/officeDocument/2006/relationships/slideLayout" Target="../slideLayouts/slideLayout301.xml"/><Relationship Id="rId1" Type="http://schemas.openxmlformats.org/officeDocument/2006/relationships/slideLayout" Target="../slideLayouts/slideLayout261.xml"/><Relationship Id="rId6" Type="http://schemas.openxmlformats.org/officeDocument/2006/relationships/slideLayout" Target="../slideLayouts/slideLayout26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19.xml"/><Relationship Id="rId13" Type="http://schemas.openxmlformats.org/officeDocument/2006/relationships/slideLayout" Target="../slideLayouts/slideLayout324.xml"/><Relationship Id="rId18" Type="http://schemas.openxmlformats.org/officeDocument/2006/relationships/slideLayout" Target="../slideLayouts/slideLayout329.xml"/><Relationship Id="rId26" Type="http://schemas.openxmlformats.org/officeDocument/2006/relationships/slideLayout" Target="../slideLayouts/slideLayout337.xml"/><Relationship Id="rId3" Type="http://schemas.openxmlformats.org/officeDocument/2006/relationships/slideLayout" Target="../slideLayouts/slideLayout314.xml"/><Relationship Id="rId21" Type="http://schemas.openxmlformats.org/officeDocument/2006/relationships/slideLayout" Target="../slideLayouts/slideLayout332.xml"/><Relationship Id="rId7" Type="http://schemas.openxmlformats.org/officeDocument/2006/relationships/slideLayout" Target="../slideLayouts/slideLayout318.xml"/><Relationship Id="rId12" Type="http://schemas.openxmlformats.org/officeDocument/2006/relationships/slideLayout" Target="../slideLayouts/slideLayout323.xml"/><Relationship Id="rId17" Type="http://schemas.openxmlformats.org/officeDocument/2006/relationships/slideLayout" Target="../slideLayouts/slideLayout328.xml"/><Relationship Id="rId25" Type="http://schemas.openxmlformats.org/officeDocument/2006/relationships/slideLayout" Target="../slideLayouts/slideLayout336.xml"/><Relationship Id="rId2" Type="http://schemas.openxmlformats.org/officeDocument/2006/relationships/slideLayout" Target="../slideLayouts/slideLayout313.xml"/><Relationship Id="rId16" Type="http://schemas.openxmlformats.org/officeDocument/2006/relationships/slideLayout" Target="../slideLayouts/slideLayout327.xml"/><Relationship Id="rId20" Type="http://schemas.openxmlformats.org/officeDocument/2006/relationships/slideLayout" Target="../slideLayouts/slideLayout331.xml"/><Relationship Id="rId29" Type="http://schemas.openxmlformats.org/officeDocument/2006/relationships/image" Target="../media/image25.emf"/><Relationship Id="rId1" Type="http://schemas.openxmlformats.org/officeDocument/2006/relationships/slideLayout" Target="../slideLayouts/slideLayout312.xml"/><Relationship Id="rId6" Type="http://schemas.openxmlformats.org/officeDocument/2006/relationships/slideLayout" Target="../slideLayouts/slideLayout317.xml"/><Relationship Id="rId11" Type="http://schemas.openxmlformats.org/officeDocument/2006/relationships/slideLayout" Target="../slideLayouts/slideLayout322.xml"/><Relationship Id="rId24" Type="http://schemas.openxmlformats.org/officeDocument/2006/relationships/slideLayout" Target="../slideLayouts/slideLayout335.xml"/><Relationship Id="rId5" Type="http://schemas.openxmlformats.org/officeDocument/2006/relationships/slideLayout" Target="../slideLayouts/slideLayout316.xml"/><Relationship Id="rId15" Type="http://schemas.openxmlformats.org/officeDocument/2006/relationships/slideLayout" Target="../slideLayouts/slideLayout326.xml"/><Relationship Id="rId23" Type="http://schemas.openxmlformats.org/officeDocument/2006/relationships/slideLayout" Target="../slideLayouts/slideLayout334.xml"/><Relationship Id="rId28" Type="http://schemas.openxmlformats.org/officeDocument/2006/relationships/theme" Target="../theme/theme13.xml"/><Relationship Id="rId10" Type="http://schemas.openxmlformats.org/officeDocument/2006/relationships/slideLayout" Target="../slideLayouts/slideLayout321.xml"/><Relationship Id="rId19" Type="http://schemas.openxmlformats.org/officeDocument/2006/relationships/slideLayout" Target="../slideLayouts/slideLayout330.xml"/><Relationship Id="rId4" Type="http://schemas.openxmlformats.org/officeDocument/2006/relationships/slideLayout" Target="../slideLayouts/slideLayout315.xml"/><Relationship Id="rId9" Type="http://schemas.openxmlformats.org/officeDocument/2006/relationships/slideLayout" Target="../slideLayouts/slideLayout320.xml"/><Relationship Id="rId14" Type="http://schemas.openxmlformats.org/officeDocument/2006/relationships/slideLayout" Target="../slideLayouts/slideLayout325.xml"/><Relationship Id="rId22" Type="http://schemas.openxmlformats.org/officeDocument/2006/relationships/slideLayout" Target="../slideLayouts/slideLayout333.xml"/><Relationship Id="rId27" Type="http://schemas.openxmlformats.org/officeDocument/2006/relationships/slideLayout" Target="../slideLayouts/slideLayout33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6.xml"/><Relationship Id="rId3" Type="http://schemas.openxmlformats.org/officeDocument/2006/relationships/slideLayout" Target="../slideLayouts/slideLayout341.xml"/><Relationship Id="rId7" Type="http://schemas.openxmlformats.org/officeDocument/2006/relationships/slideLayout" Target="../slideLayouts/slideLayout345.xml"/><Relationship Id="rId12" Type="http://schemas.openxmlformats.org/officeDocument/2006/relationships/theme" Target="../theme/theme14.xml"/><Relationship Id="rId2" Type="http://schemas.openxmlformats.org/officeDocument/2006/relationships/slideLayout" Target="../slideLayouts/slideLayout340.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5" Type="http://schemas.openxmlformats.org/officeDocument/2006/relationships/slideLayout" Target="../slideLayouts/slideLayout343.xml"/><Relationship Id="rId10" Type="http://schemas.openxmlformats.org/officeDocument/2006/relationships/slideLayout" Target="../slideLayouts/slideLayout348.xml"/><Relationship Id="rId4" Type="http://schemas.openxmlformats.org/officeDocument/2006/relationships/slideLayout" Target="../slideLayouts/slideLayout342.xml"/><Relationship Id="rId9" Type="http://schemas.openxmlformats.org/officeDocument/2006/relationships/slideLayout" Target="../slideLayouts/slideLayout34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57.xml"/><Relationship Id="rId13" Type="http://schemas.openxmlformats.org/officeDocument/2006/relationships/slideLayout" Target="../slideLayouts/slideLayout362.xml"/><Relationship Id="rId18" Type="http://schemas.openxmlformats.org/officeDocument/2006/relationships/slideLayout" Target="../slideLayouts/slideLayout367.xml"/><Relationship Id="rId3" Type="http://schemas.openxmlformats.org/officeDocument/2006/relationships/slideLayout" Target="../slideLayouts/slideLayout352.xml"/><Relationship Id="rId21" Type="http://schemas.openxmlformats.org/officeDocument/2006/relationships/slideLayout" Target="../slideLayouts/slideLayout370.xml"/><Relationship Id="rId7" Type="http://schemas.openxmlformats.org/officeDocument/2006/relationships/slideLayout" Target="../slideLayouts/slideLayout356.xml"/><Relationship Id="rId12" Type="http://schemas.openxmlformats.org/officeDocument/2006/relationships/slideLayout" Target="../slideLayouts/slideLayout361.xml"/><Relationship Id="rId17" Type="http://schemas.openxmlformats.org/officeDocument/2006/relationships/slideLayout" Target="../slideLayouts/slideLayout366.xml"/><Relationship Id="rId25" Type="http://schemas.openxmlformats.org/officeDocument/2006/relationships/image" Target="../media/image25.emf"/><Relationship Id="rId2" Type="http://schemas.openxmlformats.org/officeDocument/2006/relationships/slideLayout" Target="../slideLayouts/slideLayout351.xml"/><Relationship Id="rId16" Type="http://schemas.openxmlformats.org/officeDocument/2006/relationships/slideLayout" Target="../slideLayouts/slideLayout365.xml"/><Relationship Id="rId20" Type="http://schemas.openxmlformats.org/officeDocument/2006/relationships/slideLayout" Target="../slideLayouts/slideLayout369.xml"/><Relationship Id="rId1" Type="http://schemas.openxmlformats.org/officeDocument/2006/relationships/slideLayout" Target="../slideLayouts/slideLayout350.xml"/><Relationship Id="rId6" Type="http://schemas.openxmlformats.org/officeDocument/2006/relationships/slideLayout" Target="../slideLayouts/slideLayout355.xml"/><Relationship Id="rId11" Type="http://schemas.openxmlformats.org/officeDocument/2006/relationships/slideLayout" Target="../slideLayouts/slideLayout360.xml"/><Relationship Id="rId24" Type="http://schemas.openxmlformats.org/officeDocument/2006/relationships/theme" Target="../theme/theme15.xml"/><Relationship Id="rId5" Type="http://schemas.openxmlformats.org/officeDocument/2006/relationships/slideLayout" Target="../slideLayouts/slideLayout354.xml"/><Relationship Id="rId15" Type="http://schemas.openxmlformats.org/officeDocument/2006/relationships/slideLayout" Target="../slideLayouts/slideLayout364.xml"/><Relationship Id="rId23" Type="http://schemas.openxmlformats.org/officeDocument/2006/relationships/slideLayout" Target="../slideLayouts/slideLayout372.xml"/><Relationship Id="rId10" Type="http://schemas.openxmlformats.org/officeDocument/2006/relationships/slideLayout" Target="../slideLayouts/slideLayout359.xml"/><Relationship Id="rId19" Type="http://schemas.openxmlformats.org/officeDocument/2006/relationships/slideLayout" Target="../slideLayouts/slideLayout368.xml"/><Relationship Id="rId4" Type="http://schemas.openxmlformats.org/officeDocument/2006/relationships/slideLayout" Target="../slideLayouts/slideLayout353.xml"/><Relationship Id="rId9" Type="http://schemas.openxmlformats.org/officeDocument/2006/relationships/slideLayout" Target="../slideLayouts/slideLayout358.xml"/><Relationship Id="rId14" Type="http://schemas.openxmlformats.org/officeDocument/2006/relationships/slideLayout" Target="../slideLayouts/slideLayout363.xml"/><Relationship Id="rId22" Type="http://schemas.openxmlformats.org/officeDocument/2006/relationships/slideLayout" Target="../slideLayouts/slideLayout37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80.xml"/><Relationship Id="rId13" Type="http://schemas.openxmlformats.org/officeDocument/2006/relationships/slideLayout" Target="../slideLayouts/slideLayout385.xml"/><Relationship Id="rId18" Type="http://schemas.openxmlformats.org/officeDocument/2006/relationships/slideLayout" Target="../slideLayouts/slideLayout390.xml"/><Relationship Id="rId26" Type="http://schemas.openxmlformats.org/officeDocument/2006/relationships/slideLayout" Target="../slideLayouts/slideLayout398.xml"/><Relationship Id="rId3" Type="http://schemas.openxmlformats.org/officeDocument/2006/relationships/slideLayout" Target="../slideLayouts/slideLayout375.xml"/><Relationship Id="rId21" Type="http://schemas.openxmlformats.org/officeDocument/2006/relationships/slideLayout" Target="../slideLayouts/slideLayout393.xml"/><Relationship Id="rId7" Type="http://schemas.openxmlformats.org/officeDocument/2006/relationships/slideLayout" Target="../slideLayouts/slideLayout379.xml"/><Relationship Id="rId12" Type="http://schemas.openxmlformats.org/officeDocument/2006/relationships/slideLayout" Target="../slideLayouts/slideLayout384.xml"/><Relationship Id="rId17" Type="http://schemas.openxmlformats.org/officeDocument/2006/relationships/slideLayout" Target="../slideLayouts/slideLayout389.xml"/><Relationship Id="rId25" Type="http://schemas.openxmlformats.org/officeDocument/2006/relationships/slideLayout" Target="../slideLayouts/slideLayout397.xml"/><Relationship Id="rId2" Type="http://schemas.openxmlformats.org/officeDocument/2006/relationships/slideLayout" Target="../slideLayouts/slideLayout374.xml"/><Relationship Id="rId16" Type="http://schemas.openxmlformats.org/officeDocument/2006/relationships/slideLayout" Target="../slideLayouts/slideLayout388.xml"/><Relationship Id="rId20" Type="http://schemas.openxmlformats.org/officeDocument/2006/relationships/slideLayout" Target="../slideLayouts/slideLayout392.xml"/><Relationship Id="rId1" Type="http://schemas.openxmlformats.org/officeDocument/2006/relationships/slideLayout" Target="../slideLayouts/slideLayout373.xml"/><Relationship Id="rId6" Type="http://schemas.openxmlformats.org/officeDocument/2006/relationships/slideLayout" Target="../slideLayouts/slideLayout378.xml"/><Relationship Id="rId11" Type="http://schemas.openxmlformats.org/officeDocument/2006/relationships/slideLayout" Target="../slideLayouts/slideLayout383.xml"/><Relationship Id="rId24" Type="http://schemas.openxmlformats.org/officeDocument/2006/relationships/slideLayout" Target="../slideLayouts/slideLayout396.xml"/><Relationship Id="rId5" Type="http://schemas.openxmlformats.org/officeDocument/2006/relationships/slideLayout" Target="../slideLayouts/slideLayout377.xml"/><Relationship Id="rId15" Type="http://schemas.openxmlformats.org/officeDocument/2006/relationships/slideLayout" Target="../slideLayouts/slideLayout387.xml"/><Relationship Id="rId23" Type="http://schemas.openxmlformats.org/officeDocument/2006/relationships/slideLayout" Target="../slideLayouts/slideLayout395.xml"/><Relationship Id="rId28" Type="http://schemas.openxmlformats.org/officeDocument/2006/relationships/image" Target="../media/image25.emf"/><Relationship Id="rId10" Type="http://schemas.openxmlformats.org/officeDocument/2006/relationships/slideLayout" Target="../slideLayouts/slideLayout382.xml"/><Relationship Id="rId19" Type="http://schemas.openxmlformats.org/officeDocument/2006/relationships/slideLayout" Target="../slideLayouts/slideLayout391.xml"/><Relationship Id="rId4" Type="http://schemas.openxmlformats.org/officeDocument/2006/relationships/slideLayout" Target="../slideLayouts/slideLayout376.xml"/><Relationship Id="rId9" Type="http://schemas.openxmlformats.org/officeDocument/2006/relationships/slideLayout" Target="../slideLayouts/slideLayout381.xml"/><Relationship Id="rId14" Type="http://schemas.openxmlformats.org/officeDocument/2006/relationships/slideLayout" Target="../slideLayouts/slideLayout386.xml"/><Relationship Id="rId22" Type="http://schemas.openxmlformats.org/officeDocument/2006/relationships/slideLayout" Target="../slideLayouts/slideLayout394.xml"/><Relationship Id="rId27"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06.xml"/><Relationship Id="rId3" Type="http://schemas.openxmlformats.org/officeDocument/2006/relationships/slideLayout" Target="../slideLayouts/slideLayout401.xml"/><Relationship Id="rId7" Type="http://schemas.openxmlformats.org/officeDocument/2006/relationships/slideLayout" Target="../slideLayouts/slideLayout405.xml"/><Relationship Id="rId2" Type="http://schemas.openxmlformats.org/officeDocument/2006/relationships/slideLayout" Target="../slideLayouts/slideLayout400.xml"/><Relationship Id="rId1" Type="http://schemas.openxmlformats.org/officeDocument/2006/relationships/slideLayout" Target="../slideLayouts/slideLayout399.xml"/><Relationship Id="rId6" Type="http://schemas.openxmlformats.org/officeDocument/2006/relationships/slideLayout" Target="../slideLayouts/slideLayout404.xml"/><Relationship Id="rId5" Type="http://schemas.openxmlformats.org/officeDocument/2006/relationships/slideLayout" Target="../slideLayouts/slideLayout403.xml"/><Relationship Id="rId10" Type="http://schemas.openxmlformats.org/officeDocument/2006/relationships/image" Target="../media/image1.emf"/><Relationship Id="rId4" Type="http://schemas.openxmlformats.org/officeDocument/2006/relationships/slideLayout" Target="../slideLayouts/slideLayout402.xml"/><Relationship Id="rId9"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vmlDrawing" Target="../drawings/vmlDrawing2.vml"/><Relationship Id="rId3" Type="http://schemas.openxmlformats.org/officeDocument/2006/relationships/slideLayout" Target="../slideLayouts/slideLayout409.xml"/><Relationship Id="rId7" Type="http://schemas.openxmlformats.org/officeDocument/2006/relationships/theme" Target="../theme/theme18.xml"/><Relationship Id="rId12" Type="http://schemas.openxmlformats.org/officeDocument/2006/relationships/image" Target="../media/image31.png"/><Relationship Id="rId2" Type="http://schemas.openxmlformats.org/officeDocument/2006/relationships/slideLayout" Target="../slideLayouts/slideLayout408.xml"/><Relationship Id="rId1" Type="http://schemas.openxmlformats.org/officeDocument/2006/relationships/slideLayout" Target="../slideLayouts/slideLayout407.xml"/><Relationship Id="rId6" Type="http://schemas.openxmlformats.org/officeDocument/2006/relationships/slideLayout" Target="../slideLayouts/slideLayout412.xml"/><Relationship Id="rId11" Type="http://schemas.openxmlformats.org/officeDocument/2006/relationships/image" Target="../media/image62.emf"/><Relationship Id="rId5" Type="http://schemas.openxmlformats.org/officeDocument/2006/relationships/slideLayout" Target="../slideLayouts/slideLayout411.xml"/><Relationship Id="rId10" Type="http://schemas.openxmlformats.org/officeDocument/2006/relationships/oleObject" Target="../embeddings/oleObject2.bin"/><Relationship Id="rId4" Type="http://schemas.openxmlformats.org/officeDocument/2006/relationships/slideLayout" Target="../slideLayouts/slideLayout410.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image" Target="../media/image1.emf"/><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6" Type="http://schemas.openxmlformats.org/officeDocument/2006/relationships/theme" Target="../theme/theme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theme" Target="../theme/theme4.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image" Target="../media/image1.emf"/><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theme" Target="../theme/theme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image" Target="../media/image25.emf"/><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10" Type="http://schemas.openxmlformats.org/officeDocument/2006/relationships/slideLayout" Target="../slideLayouts/slideLayout150.xml"/><Relationship Id="rId19" Type="http://schemas.openxmlformats.org/officeDocument/2006/relationships/theme" Target="../theme/theme7.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image" Target="../media/image31.png"/><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theme" Target="../theme/theme8.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26" Type="http://schemas.openxmlformats.org/officeDocument/2006/relationships/theme" Target="../theme/theme9.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5" Type="http://schemas.openxmlformats.org/officeDocument/2006/relationships/slideLayout" Target="../slideLayouts/slideLayout207.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24" Type="http://schemas.openxmlformats.org/officeDocument/2006/relationships/slideLayout" Target="../slideLayouts/slideLayout206.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slideLayout" Target="../slideLayouts/slideLayout205.xml"/><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slideLayout" Target="../slideLayouts/slideLayout204.xml"/><Relationship Id="rId27" Type="http://schemas.openxmlformats.org/officeDocument/2006/relationships/image" Target="../media/image3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485" r:id="rId3"/>
    <p:sldLayoutId id="2147484486" r:id="rId4"/>
    <p:sldLayoutId id="2147484487" r:id="rId5"/>
    <p:sldLayoutId id="2147484488" r:id="rId6"/>
    <p:sldLayoutId id="2147484489" r:id="rId7"/>
    <p:sldLayoutId id="2147484266" r:id="rId8"/>
    <p:sldLayoutId id="2147484268" r:id="rId9"/>
    <p:sldLayoutId id="2147484240" r:id="rId10"/>
    <p:sldLayoutId id="2147484241" r:id="rId11"/>
    <p:sldLayoutId id="2147484244" r:id="rId12"/>
    <p:sldLayoutId id="2147484245" r:id="rId13"/>
    <p:sldLayoutId id="2147484247" r:id="rId14"/>
    <p:sldLayoutId id="2147484249" r:id="rId15"/>
    <p:sldLayoutId id="2147484250" r:id="rId16"/>
    <p:sldLayoutId id="2147484264" r:id="rId17"/>
    <p:sldLayoutId id="2147484251" r:id="rId18"/>
    <p:sldLayoutId id="2147484517" r:id="rId19"/>
    <p:sldLayoutId id="2147484377" r:id="rId20"/>
    <p:sldLayoutId id="2147484463" r:id="rId21"/>
    <p:sldLayoutId id="2147484256" r:id="rId22"/>
    <p:sldLayoutId id="2147484257" r:id="rId23"/>
    <p:sldLayoutId id="2147484260" r:id="rId24"/>
    <p:sldLayoutId id="2147484299" r:id="rId25"/>
    <p:sldLayoutId id="2147484263" r:id="rId26"/>
    <p:sldLayoutId id="2147484623" r:id="rId27"/>
    <p:sldLayoutId id="2147484624" r:id="rId28"/>
    <p:sldLayoutId id="2147484625" r:id="rId29"/>
    <p:sldLayoutId id="2147484626" r:id="rId30"/>
    <p:sldLayoutId id="2147484627" r:id="rId31"/>
    <p:sldLayoutId id="2147484628" r:id="rId32"/>
    <p:sldLayoutId id="2147484629" r:id="rId33"/>
    <p:sldLayoutId id="2147484630" r:id="rId34"/>
    <p:sldLayoutId id="2147484631" r:id="rId35"/>
    <p:sldLayoutId id="2147484632" r:id="rId36"/>
    <p:sldLayoutId id="2147484908" r:id="rId37"/>
    <p:sldLayoutId id="2147484921" r:id="rId3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17"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0611396"/>
      </p:ext>
    </p:extLst>
  </p:cSld>
  <p:clrMap bg1="lt1" tx1="dk1" bg2="lt2" tx2="dk2" accent1="accent1" accent2="accent2" accent3="accent3" accent4="accent4" accent5="accent5" accent6="accent6" hlink="hlink" folHlink="folHlink"/>
  <p:sldLayoutIdLst>
    <p:sldLayoutId id="2147485919" r:id="rId1"/>
    <p:sldLayoutId id="2147485920" r:id="rId2"/>
    <p:sldLayoutId id="2147485921" r:id="rId3"/>
    <p:sldLayoutId id="2147485922" r:id="rId4"/>
    <p:sldLayoutId id="2147485923" r:id="rId5"/>
    <p:sldLayoutId id="2147485924" r:id="rId6"/>
    <p:sldLayoutId id="2147485925" r:id="rId7"/>
    <p:sldLayoutId id="2147485926" r:id="rId8"/>
    <p:sldLayoutId id="2147485927" r:id="rId9"/>
    <p:sldLayoutId id="2147485928" r:id="rId10"/>
    <p:sldLayoutId id="2147485929" r:id="rId11"/>
    <p:sldLayoutId id="2147485930" r:id="rId12"/>
    <p:sldLayoutId id="2147485931" r:id="rId13"/>
    <p:sldLayoutId id="2147485932" r:id="rId14"/>
    <p:sldLayoutId id="2147485933" r:id="rId15"/>
    <p:sldLayoutId id="2147485934" r:id="rId16"/>
    <p:sldLayoutId id="2147485935" r:id="rId17"/>
    <p:sldLayoutId id="2147485936" r:id="rId18"/>
    <p:sldLayoutId id="2147485937" r:id="rId19"/>
    <p:sldLayoutId id="2147485938" r:id="rId20"/>
    <p:sldLayoutId id="2147485939" r:id="rId21"/>
    <p:sldLayoutId id="2147485940" r:id="rId22"/>
    <p:sldLayoutId id="2147485941" r:id="rId23"/>
    <p:sldLayoutId id="2147485942" r:id="rId24"/>
    <p:sldLayoutId id="2147485943" r:id="rId25"/>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0"/>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1275233087"/>
      </p:ext>
    </p:extLst>
  </p:cSld>
  <p:clrMap bg1="dk1" tx1="lt1" bg2="dk2" tx2="lt2" accent1="accent1" accent2="accent2" accent3="accent3" accent4="accent4" accent5="accent5" accent6="accent6" hlink="hlink" folHlink="folHlink"/>
  <p:sldLayoutIdLst>
    <p:sldLayoutId id="2147485974" r:id="rId1"/>
    <p:sldLayoutId id="2147485975" r:id="rId2"/>
    <p:sldLayoutId id="2147485976" r:id="rId3"/>
    <p:sldLayoutId id="2147485977" r:id="rId4"/>
    <p:sldLayoutId id="2147485978" r:id="rId5"/>
    <p:sldLayoutId id="2147485979" r:id="rId6"/>
    <p:sldLayoutId id="2147485980" r:id="rId7"/>
    <p:sldLayoutId id="2147485981" r:id="rId8"/>
    <p:sldLayoutId id="2147485982" r:id="rId9"/>
    <p:sldLayoutId id="2147485983" r:id="rId10"/>
    <p:sldLayoutId id="2147485984" r:id="rId11"/>
    <p:sldLayoutId id="2147485985" r:id="rId12"/>
    <p:sldLayoutId id="2147485986" r:id="rId13"/>
    <p:sldLayoutId id="2147485987" r:id="rId14"/>
    <p:sldLayoutId id="2147485988" r:id="rId15"/>
    <p:sldLayoutId id="2147485989" r:id="rId16"/>
    <p:sldLayoutId id="2147485990" r:id="rId17"/>
    <p:sldLayoutId id="2147485991" r:id="rId18"/>
    <p:sldLayoutId id="2147485992" r:id="rId19"/>
    <p:sldLayoutId id="2147485993" r:id="rId20"/>
    <p:sldLayoutId id="2147485994" r:id="rId21"/>
    <p:sldLayoutId id="2147485995" r:id="rId22"/>
    <p:sldLayoutId id="2147485996" r:id="rId23"/>
    <p:sldLayoutId id="2147485997" r:id="rId24"/>
    <p:sldLayoutId id="2147485998" r:id="rId25"/>
    <p:sldLayoutId id="2147485999" r:id="rId26"/>
    <p:sldLayoutId id="2147486000" r:id="rId27"/>
    <p:sldLayoutId id="2147486001" r:id="rId28"/>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1785617"/>
          </a:xfrm>
          <a:prstGeom prst="rect">
            <a:avLst/>
          </a:prstGeom>
        </p:spPr>
        <p:txBody>
          <a:bodyPr vert="horz" wrap="square" lIns="146304" tIns="91440" rIns="146304" bIns="91440" rtlCol="0">
            <a:spAutoFit/>
          </a:bodyPr>
          <a:lstStyle/>
          <a:p>
            <a:pPr lvl="0"/>
            <a:r>
              <a:rPr lang="en-US"/>
              <a:t>Click to edit Master text styles: Main Topic 1: size 40pt</a:t>
            </a:r>
          </a:p>
          <a:p>
            <a:pPr marL="0" marR="0" lvl="3" indent="0" algn="l" defTabSz="951121" rtl="0" eaLnBrk="1" fontAlgn="auto" latinLnBrk="0" hangingPunct="1">
              <a:lnSpc>
                <a:spcPct val="90000"/>
              </a:lnSpc>
              <a:spcBef>
                <a:spcPct val="20000"/>
              </a:spcBef>
              <a:spcAft>
                <a:spcPts val="0"/>
              </a:spcAft>
              <a:buClrTx/>
              <a:buSzPct val="90000"/>
              <a:buFont typeface="Arial" pitchFamily="34" charset="0"/>
              <a:buNone/>
              <a:tabLst/>
              <a:defRPr/>
            </a:pPr>
            <a:r>
              <a:rPr lang="en-US"/>
              <a:t>Second level (Size 20pt for the subtopics)</a:t>
            </a:r>
          </a:p>
          <a:p>
            <a:pPr marL="0" marR="0" lvl="4" indent="0" algn="l" defTabSz="951121" rtl="0" eaLnBrk="1" fontAlgn="auto" latinLnBrk="0" hangingPunct="1">
              <a:lnSpc>
                <a:spcPct val="90000"/>
              </a:lnSpc>
              <a:spcBef>
                <a:spcPct val="20000"/>
              </a:spcBef>
              <a:spcAft>
                <a:spcPts val="0"/>
              </a:spcAft>
              <a:buClrTx/>
              <a:buSzPct val="90000"/>
              <a:buFont typeface="Arial" pitchFamily="34" charset="0"/>
              <a:buNone/>
              <a:tabLst/>
              <a:defRPr/>
            </a:pPr>
            <a:r>
              <a:rPr lang="en-US"/>
              <a:t>Third level (Size 20pt for the subtopics)</a:t>
            </a:r>
          </a:p>
          <a:p>
            <a:pPr lvl="4"/>
            <a:endParaRPr lang="en-US"/>
          </a:p>
        </p:txBody>
      </p:sp>
    </p:spTree>
    <p:extLst>
      <p:ext uri="{BB962C8B-B14F-4D97-AF65-F5344CB8AC3E}">
        <p14:creationId xmlns:p14="http://schemas.microsoft.com/office/powerpoint/2010/main" val="3135010007"/>
      </p:ext>
    </p:extLst>
  </p:cSld>
  <p:clrMap bg1="lt1" tx1="dk1" bg2="lt2" tx2="dk2" accent1="accent1" accent2="accent2" accent3="accent3" accent4="accent4" accent5="accent5" accent6="accent6" hlink="hlink" folHlink="folHlink"/>
  <p:sldLayoutIdLst>
    <p:sldLayoutId id="2147486003" r:id="rId1"/>
    <p:sldLayoutId id="2147486004" r:id="rId2"/>
    <p:sldLayoutId id="2147486005" r:id="rId3"/>
    <p:sldLayoutId id="2147486006" r:id="rId4"/>
    <p:sldLayoutId id="2147486007" r:id="rId5"/>
    <p:sldLayoutId id="2147486008" r:id="rId6"/>
    <p:sldLayoutId id="2147486009" r:id="rId7"/>
    <p:sldLayoutId id="2147486010" r:id="rId8"/>
    <p:sldLayoutId id="2147486011" r:id="rId9"/>
    <p:sldLayoutId id="2147486012" r:id="rId10"/>
    <p:sldLayoutId id="2147486013" r:id="rId11"/>
    <p:sldLayoutId id="2147486014" r:id="rId12"/>
    <p:sldLayoutId id="2147486015" r:id="rId13"/>
    <p:sldLayoutId id="2147486016" r:id="rId14"/>
    <p:sldLayoutId id="2147486017" r:id="rId15"/>
    <p:sldLayoutId id="2147486018" r:id="rId16"/>
    <p:sldLayoutId id="2147486019" r:id="rId17"/>
    <p:sldLayoutId id="2147486020" r:id="rId18"/>
    <p:sldLayoutId id="2147486021" r:id="rId19"/>
    <p:sldLayoutId id="2147486022" r:id="rId20"/>
    <p:sldLayoutId id="2147486023" r:id="rId21"/>
    <p:sldLayoutId id="2147486024" r:id="rId22"/>
    <p:sldLayoutId id="2147486025" r:id="rId23"/>
    <p:sldLayoutId id="2147486026" r:id="rId24"/>
    <p:sldLayoutId id="2147486027" r:id="rId25"/>
    <p:sldLayoutId id="2147486028" r:id="rId26"/>
    <p:sldLayoutId id="2147486029" r:id="rId27"/>
    <p:sldLayoutId id="2147486030" r:id="rId28"/>
    <p:sldLayoutId id="2147486031" r:id="rId29"/>
    <p:sldLayoutId id="2147486032" r:id="rId30"/>
    <p:sldLayoutId id="2147486033" r:id="rId31"/>
    <p:sldLayoutId id="2147486034" r:id="rId32"/>
    <p:sldLayoutId id="2147486035" r:id="rId33"/>
    <p:sldLayoutId id="2147486036" r:id="rId34"/>
    <p:sldLayoutId id="2147486037" r:id="rId35"/>
    <p:sldLayoutId id="2147486038" r:id="rId36"/>
    <p:sldLayoutId id="2147486039" r:id="rId37"/>
    <p:sldLayoutId id="2147486040" r:id="rId38"/>
    <p:sldLayoutId id="2147486041" r:id="rId39"/>
    <p:sldLayoutId id="2147486042" r:id="rId40"/>
    <p:sldLayoutId id="2147486043" r:id="rId41"/>
    <p:sldLayoutId id="2147486044" r:id="rId42"/>
    <p:sldLayoutId id="2147486045" r:id="rId43"/>
    <p:sldLayoutId id="2147486046" r:id="rId44"/>
    <p:sldLayoutId id="2147486047" r:id="rId45"/>
    <p:sldLayoutId id="2147486048" r:id="rId46"/>
    <p:sldLayoutId id="2147486049" r:id="rId47"/>
    <p:sldLayoutId id="2147486050" r:id="rId48"/>
    <p:sldLayoutId id="2147486051" r:id="rId49"/>
    <p:sldLayoutId id="2147486052" r:id="rId50"/>
    <p:sldLayoutId id="2147486053" r:id="rId5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51121" rtl="0" eaLnBrk="1" latinLnBrk="0" hangingPunct="1">
        <a:lnSpc>
          <a:spcPct val="90000"/>
        </a:lnSpc>
        <a:spcBef>
          <a:spcPct val="0"/>
        </a:spcBef>
        <a:buNone/>
        <a:defRPr lang="en-US" sz="5506" b="0" kern="1200" cap="none" spc="-10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51121"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656" marR="0" indent="0" algn="l" defTabSz="951121"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761" marR="0" indent="0" algn="l" defTabSz="951121"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121"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121"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5581"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121" rtl="0" eaLnBrk="1" latinLnBrk="0" hangingPunct="1">
        <a:defRPr sz="1836" kern="1200">
          <a:solidFill>
            <a:schemeClr val="tx1"/>
          </a:solidFill>
          <a:latin typeface="+mn-lt"/>
          <a:ea typeface="+mn-ea"/>
          <a:cs typeface="+mn-cs"/>
        </a:defRPr>
      </a:lvl1pPr>
      <a:lvl2pPr marL="475561" algn="l" defTabSz="951121" rtl="0" eaLnBrk="1" latinLnBrk="0" hangingPunct="1">
        <a:defRPr sz="1836" kern="1200">
          <a:solidFill>
            <a:schemeClr val="tx1"/>
          </a:solidFill>
          <a:latin typeface="+mn-lt"/>
          <a:ea typeface="+mn-ea"/>
          <a:cs typeface="+mn-cs"/>
        </a:defRPr>
      </a:lvl2pPr>
      <a:lvl3pPr marL="951121" algn="l" defTabSz="951121" rtl="0" eaLnBrk="1" latinLnBrk="0" hangingPunct="1">
        <a:defRPr sz="1836" kern="1200">
          <a:solidFill>
            <a:schemeClr val="tx1"/>
          </a:solidFill>
          <a:latin typeface="+mn-lt"/>
          <a:ea typeface="+mn-ea"/>
          <a:cs typeface="+mn-cs"/>
        </a:defRPr>
      </a:lvl3pPr>
      <a:lvl4pPr marL="1426681" algn="l" defTabSz="951121" rtl="0" eaLnBrk="1" latinLnBrk="0" hangingPunct="1">
        <a:defRPr sz="1836" kern="1200">
          <a:solidFill>
            <a:schemeClr val="tx1"/>
          </a:solidFill>
          <a:latin typeface="+mn-lt"/>
          <a:ea typeface="+mn-ea"/>
          <a:cs typeface="+mn-cs"/>
        </a:defRPr>
      </a:lvl4pPr>
      <a:lvl5pPr marL="1902242" algn="l" defTabSz="951121" rtl="0" eaLnBrk="1" latinLnBrk="0" hangingPunct="1">
        <a:defRPr sz="1836" kern="1200">
          <a:solidFill>
            <a:schemeClr val="tx1"/>
          </a:solidFill>
          <a:latin typeface="+mn-lt"/>
          <a:ea typeface="+mn-ea"/>
          <a:cs typeface="+mn-cs"/>
        </a:defRPr>
      </a:lvl5pPr>
      <a:lvl6pPr marL="2377803" algn="l" defTabSz="951121" rtl="0" eaLnBrk="1" latinLnBrk="0" hangingPunct="1">
        <a:defRPr sz="1836" kern="1200">
          <a:solidFill>
            <a:schemeClr val="tx1"/>
          </a:solidFill>
          <a:latin typeface="+mn-lt"/>
          <a:ea typeface="+mn-ea"/>
          <a:cs typeface="+mn-cs"/>
        </a:defRPr>
      </a:lvl6pPr>
      <a:lvl7pPr marL="2853363" algn="l" defTabSz="951121" rtl="0" eaLnBrk="1" latinLnBrk="0" hangingPunct="1">
        <a:defRPr sz="1836" kern="1200">
          <a:solidFill>
            <a:schemeClr val="tx1"/>
          </a:solidFill>
          <a:latin typeface="+mn-lt"/>
          <a:ea typeface="+mn-ea"/>
          <a:cs typeface="+mn-cs"/>
        </a:defRPr>
      </a:lvl7pPr>
      <a:lvl8pPr marL="3328923" algn="l" defTabSz="951121" rtl="0" eaLnBrk="1" latinLnBrk="0" hangingPunct="1">
        <a:defRPr sz="1836" kern="1200">
          <a:solidFill>
            <a:schemeClr val="tx1"/>
          </a:solidFill>
          <a:latin typeface="+mn-lt"/>
          <a:ea typeface="+mn-ea"/>
          <a:cs typeface="+mn-cs"/>
        </a:defRPr>
      </a:lvl8pPr>
      <a:lvl9pPr marL="3804484" algn="l" defTabSz="951121" rtl="0" eaLnBrk="1" latinLnBrk="0" hangingPunct="1">
        <a:defRPr sz="1836"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25045303"/>
      </p:ext>
    </p:extLst>
  </p:cSld>
  <p:clrMap bg1="lt1" tx1="dk1" bg2="lt2" tx2="dk2" accent1="accent1" accent2="accent2" accent3="accent3" accent4="accent4" accent5="accent5" accent6="accent6" hlink="hlink" folHlink="folHlink"/>
  <p:sldLayoutIdLst>
    <p:sldLayoutId id="2147486055" r:id="rId1"/>
    <p:sldLayoutId id="2147486056" r:id="rId2"/>
    <p:sldLayoutId id="2147486057" r:id="rId3"/>
    <p:sldLayoutId id="2147486058" r:id="rId4"/>
    <p:sldLayoutId id="2147486059" r:id="rId5"/>
    <p:sldLayoutId id="2147486060" r:id="rId6"/>
    <p:sldLayoutId id="2147486061" r:id="rId7"/>
    <p:sldLayoutId id="2147486062" r:id="rId8"/>
    <p:sldLayoutId id="2147486063" r:id="rId9"/>
    <p:sldLayoutId id="2147486064" r:id="rId10"/>
    <p:sldLayoutId id="2147486065" r:id="rId11"/>
    <p:sldLayoutId id="2147486066" r:id="rId12"/>
    <p:sldLayoutId id="2147486067" r:id="rId13"/>
    <p:sldLayoutId id="2147486068" r:id="rId14"/>
    <p:sldLayoutId id="2147486069" r:id="rId15"/>
    <p:sldLayoutId id="2147486070" r:id="rId16"/>
    <p:sldLayoutId id="2147486071" r:id="rId17"/>
    <p:sldLayoutId id="2147486072" r:id="rId18"/>
    <p:sldLayoutId id="2147486073" r:id="rId19"/>
    <p:sldLayoutId id="2147486074" r:id="rId20"/>
    <p:sldLayoutId id="2147486075" r:id="rId21"/>
    <p:sldLayoutId id="2147486076" r:id="rId22"/>
    <p:sldLayoutId id="2147486077" r:id="rId23"/>
    <p:sldLayoutId id="2147486078" r:id="rId24"/>
    <p:sldLayoutId id="2147486079" r:id="rId25"/>
    <p:sldLayoutId id="2147486080" r:id="rId26"/>
    <p:sldLayoutId id="2147486081"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716998"/>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lang="en-US" smtClean="0">
                <a:solidFill>
                  <a:srgbClr val="289FD7"/>
                </a:solidFill>
              </a:defRPr>
            </a:lvl1pPr>
          </a:lstStyle>
          <a:p>
            <a:fld id="{0D099E2A-118A-4377-8F98-2DF40BCBA9FE}" type="slidenum">
              <a:rPr/>
              <a:pPr/>
              <a:t>‹#›</a:t>
            </a:fld>
            <a:endParaRPr/>
          </a:p>
        </p:txBody>
      </p:sp>
    </p:spTree>
    <p:extLst>
      <p:ext uri="{BB962C8B-B14F-4D97-AF65-F5344CB8AC3E}">
        <p14:creationId xmlns:p14="http://schemas.microsoft.com/office/powerpoint/2010/main" val="1489769104"/>
      </p:ext>
    </p:extLst>
  </p:cSld>
  <p:clrMap bg1="lt1" tx1="dk1" bg2="lt2" tx2="dk2" accent1="accent1" accent2="accent2" accent3="accent3" accent4="accent4" accent5="accent5" accent6="accent6" hlink="hlink" folHlink="folHlink"/>
  <p:sldLayoutIdLst>
    <p:sldLayoutId id="2147486083" r:id="rId1"/>
    <p:sldLayoutId id="2147486084" r:id="rId2"/>
    <p:sldLayoutId id="2147486085" r:id="rId3"/>
    <p:sldLayoutId id="2147486086" r:id="rId4"/>
    <p:sldLayoutId id="2147486087" r:id="rId5"/>
    <p:sldLayoutId id="2147486088" r:id="rId6"/>
    <p:sldLayoutId id="2147486089" r:id="rId7"/>
    <p:sldLayoutId id="2147486090" r:id="rId8"/>
    <p:sldLayoutId id="2147486091" r:id="rId9"/>
    <p:sldLayoutId id="2147486092" r:id="rId10"/>
    <p:sldLayoutId id="2147486093" r:id="rId11"/>
  </p:sldLayoutIdLst>
  <p:transition>
    <p:fade/>
  </p:transition>
  <p:hf sldNum="0" hdr="0" ftr="0" dt="0"/>
  <p:txStyles>
    <p:titleStyle>
      <a:lvl1pPr algn="l" defTabSz="932597" rtl="0" eaLnBrk="1" latinLnBrk="0" hangingPunct="1">
        <a:lnSpc>
          <a:spcPct val="90000"/>
        </a:lnSpc>
        <a:spcBef>
          <a:spcPct val="0"/>
        </a:spcBef>
        <a:buNone/>
        <a:defRPr sz="4488" kern="1200">
          <a:solidFill>
            <a:srgbClr val="0171B0"/>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rgbClr val="61708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rgbClr val="61708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rgbClr val="61708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rgbClr val="61708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rgbClr val="61708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6136203"/>
      </p:ext>
    </p:extLst>
  </p:cSld>
  <p:clrMap bg1="lt1" tx1="dk1" bg2="lt2" tx2="dk2" accent1="accent1" accent2="accent2" accent3="accent3" accent4="accent4" accent5="accent5" accent6="accent6" hlink="hlink" folHlink="folHlink"/>
  <p:sldLayoutIdLst>
    <p:sldLayoutId id="2147486095" r:id="rId1"/>
    <p:sldLayoutId id="2147486096" r:id="rId2"/>
    <p:sldLayoutId id="2147486097" r:id="rId3"/>
    <p:sldLayoutId id="2147486098" r:id="rId4"/>
    <p:sldLayoutId id="2147486099" r:id="rId5"/>
    <p:sldLayoutId id="2147486100" r:id="rId6"/>
    <p:sldLayoutId id="2147486101" r:id="rId7"/>
    <p:sldLayoutId id="2147486102" r:id="rId8"/>
    <p:sldLayoutId id="2147486103" r:id="rId9"/>
    <p:sldLayoutId id="2147486104" r:id="rId10"/>
    <p:sldLayoutId id="2147486105" r:id="rId11"/>
    <p:sldLayoutId id="2147486106" r:id="rId12"/>
    <p:sldLayoutId id="2147486107" r:id="rId13"/>
    <p:sldLayoutId id="2147486108" r:id="rId14"/>
    <p:sldLayoutId id="2147486109" r:id="rId15"/>
    <p:sldLayoutId id="2147486110" r:id="rId16"/>
    <p:sldLayoutId id="2147486111" r:id="rId17"/>
    <p:sldLayoutId id="2147486112" r:id="rId18"/>
    <p:sldLayoutId id="2147486113" r:id="rId19"/>
    <p:sldLayoutId id="2147486114" r:id="rId20"/>
    <p:sldLayoutId id="2147486115" r:id="rId21"/>
    <p:sldLayoutId id="2147486116" r:id="rId22"/>
    <p:sldLayoutId id="2147486117" r:id="rId23"/>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96498022"/>
      </p:ext>
    </p:extLst>
  </p:cSld>
  <p:clrMap bg1="lt1" tx1="dk1" bg2="lt2" tx2="dk2" accent1="accent1" accent2="accent2" accent3="accent3" accent4="accent4" accent5="accent5" accent6="accent6" hlink="hlink" folHlink="folHlink"/>
  <p:sldLayoutIdLst>
    <p:sldLayoutId id="2147486141" r:id="rId1"/>
    <p:sldLayoutId id="2147486142" r:id="rId2"/>
    <p:sldLayoutId id="2147486143" r:id="rId3"/>
    <p:sldLayoutId id="2147486144" r:id="rId4"/>
    <p:sldLayoutId id="2147486145" r:id="rId5"/>
    <p:sldLayoutId id="2147486146" r:id="rId6"/>
    <p:sldLayoutId id="2147486147" r:id="rId7"/>
    <p:sldLayoutId id="2147486148" r:id="rId8"/>
    <p:sldLayoutId id="2147486149" r:id="rId9"/>
    <p:sldLayoutId id="2147486150" r:id="rId10"/>
    <p:sldLayoutId id="2147486151" r:id="rId11"/>
    <p:sldLayoutId id="2147486152" r:id="rId12"/>
    <p:sldLayoutId id="2147486153" r:id="rId13"/>
    <p:sldLayoutId id="2147486154" r:id="rId14"/>
    <p:sldLayoutId id="2147486155" r:id="rId15"/>
    <p:sldLayoutId id="2147486156" r:id="rId16"/>
    <p:sldLayoutId id="2147486157" r:id="rId17"/>
    <p:sldLayoutId id="2147486158" r:id="rId18"/>
    <p:sldLayoutId id="2147486159" r:id="rId19"/>
    <p:sldLayoutId id="2147486160" r:id="rId20"/>
    <p:sldLayoutId id="2147486161" r:id="rId21"/>
    <p:sldLayoutId id="2147486162" r:id="rId22"/>
    <p:sldLayoutId id="2147486163" r:id="rId23"/>
    <p:sldLayoutId id="2147486164" r:id="rId24"/>
    <p:sldLayoutId id="2147486165" r:id="rId25"/>
    <p:sldLayoutId id="2147486166" r:id="rId26"/>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0"/>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978277094"/>
      </p:ext>
    </p:extLst>
  </p:cSld>
  <p:clrMap bg1="lt1" tx1="dk1" bg2="lt2" tx2="dk2" accent1="accent1" accent2="accent2" accent3="accent3" accent4="accent4" accent5="accent5" accent6="accent6" hlink="hlink" folHlink="folHlink"/>
  <p:sldLayoutIdLst>
    <p:sldLayoutId id="2147486168" r:id="rId1"/>
    <p:sldLayoutId id="2147486169" r:id="rId2"/>
    <p:sldLayoutId id="2147486170" r:id="rId3"/>
    <p:sldLayoutId id="2147486171" r:id="rId4"/>
    <p:sldLayoutId id="2147486172" r:id="rId5"/>
    <p:sldLayoutId id="2147486173" r:id="rId6"/>
    <p:sldLayoutId id="2147486174" r:id="rId7"/>
    <p:sldLayoutId id="2147486175" r:id="rId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9"/>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34178" name="think-cell Slide" r:id="rId10" imgW="377" imgH="377" progId="TCLayout.ActiveDocument.1">
                  <p:embed/>
                </p:oleObj>
              </mc:Choice>
              <mc:Fallback>
                <p:oleObj name="think-cell Slide" r:id="rId10" imgW="377" imgH="377" progId="TCLayout.ActiveDocument.1">
                  <p:embed/>
                  <p:pic>
                    <p:nvPicPr>
                      <p:cNvPr id="3" name="Object 2" hidden="1"/>
                      <p:cNvPicPr/>
                      <p:nvPr/>
                    </p:nvPicPr>
                    <p:blipFill>
                      <a:blip r:embed="rId11"/>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323330"/>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2"/>
          <a:stretch>
            <a:fillRect/>
          </a:stretch>
        </p:blipFill>
        <p:spPr>
          <a:xfrm rot="5400000">
            <a:off x="9393899" y="3050515"/>
            <a:ext cx="6995160" cy="894134"/>
          </a:xfrm>
          <a:prstGeom prst="rect">
            <a:avLst/>
          </a:prstGeom>
        </p:spPr>
      </p:pic>
      <p:sp>
        <p:nvSpPr>
          <p:cNvPr id="5" name="Slide Number Placeholder 4"/>
          <p:cNvSpPr>
            <a:spLocks noGrp="1"/>
          </p:cNvSpPr>
          <p:nvPr>
            <p:ph type="sldNum" sz="quarter" idx="4"/>
          </p:nvPr>
        </p:nvSpPr>
        <p:spPr>
          <a:xfrm>
            <a:off x="9576974" y="6667132"/>
            <a:ext cx="2797175" cy="195463"/>
          </a:xfrm>
          <a:prstGeom prst="rect">
            <a:avLst/>
          </a:prstGeom>
        </p:spPr>
        <p:txBody>
          <a:bodyPr vert="horz" lIns="91440" tIns="45720" rIns="91440" bIns="45720" rtlCol="0" anchor="ctr"/>
          <a:lstStyle>
            <a:lvl1pPr algn="r">
              <a:defRPr sz="1198">
                <a:solidFill>
                  <a:schemeClr val="tx1"/>
                </a:solidFill>
              </a:defRPr>
            </a:lvl1pPr>
          </a:lstStyle>
          <a:p>
            <a:fld id="{181750B2-C378-4896-80E6-341FDC8E0FED}" type="slidenum">
              <a:rPr lang="en-IN" smtClean="0">
                <a:solidFill>
                  <a:srgbClr val="505050"/>
                </a:solidFill>
              </a:rPr>
              <a:pPr/>
              <a:t>‹#›</a:t>
            </a:fld>
            <a:endParaRPr lang="en-IN">
              <a:solidFill>
                <a:srgbClr val="505050"/>
              </a:solidFill>
            </a:endParaRPr>
          </a:p>
        </p:txBody>
      </p:sp>
    </p:spTree>
    <p:extLst>
      <p:ext uri="{BB962C8B-B14F-4D97-AF65-F5344CB8AC3E}">
        <p14:creationId xmlns:p14="http://schemas.microsoft.com/office/powerpoint/2010/main" val="925994922"/>
      </p:ext>
    </p:extLst>
  </p:cSld>
  <p:clrMap bg1="lt1" tx1="dk1" bg2="lt2" tx2="dk2" accent1="accent1" accent2="accent2" accent3="accent3" accent4="accent4" accent5="accent5" accent6="accent6" hlink="hlink" folHlink="folHlink"/>
  <p:sldLayoutIdLst>
    <p:sldLayoutId id="2147486177" r:id="rId1"/>
    <p:sldLayoutId id="2147486178" r:id="rId2"/>
    <p:sldLayoutId id="2147486179" r:id="rId3"/>
    <p:sldLayoutId id="2147486180" r:id="rId4"/>
    <p:sldLayoutId id="2147486181" r:id="rId5"/>
    <p:sldLayoutId id="2147486182" r:id="rId6"/>
  </p:sldLayoutIdLst>
  <p:transition>
    <p:fade/>
  </p:transition>
  <p:hf hdr="0" ftr="0" dt="0"/>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546">
          <p15:clr>
            <a:srgbClr val="C35EA4"/>
          </p15:clr>
        </p15:guide>
        <p15:guide id="3" orient="horz" pos="179">
          <p15:clr>
            <a:srgbClr val="C35EA4"/>
          </p15:clr>
        </p15:guide>
        <p15:guide id="4" orient="horz" pos="4104">
          <p15:clr>
            <a:srgbClr val="C35EA4"/>
          </p15:clr>
        </p15:guide>
        <p15:guide id="5" orient="horz" pos="772">
          <p15:clr>
            <a:srgbClr val="C35EA4"/>
          </p15:clr>
        </p15:guide>
        <p15:guide id="6" orient="horz" pos="828">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87786809"/>
      </p:ext>
    </p:extLst>
  </p:cSld>
  <p:clrMap bg1="lt1" tx1="dk1" bg2="lt2" tx2="dk2" accent1="accent1" accent2="accent2" accent3="accent3" accent4="accent4" accent5="accent5" accent6="accent6" hlink="hlink" folHlink="folHlink"/>
  <p:sldLayoutIdLst>
    <p:sldLayoutId id="2147484519" r:id="rId1"/>
    <p:sldLayoutId id="2147484520" r:id="rId2"/>
    <p:sldLayoutId id="2147484521" r:id="rId3"/>
    <p:sldLayoutId id="2147484522" r:id="rId4"/>
    <p:sldLayoutId id="2147484523" r:id="rId5"/>
    <p:sldLayoutId id="2147484524" r:id="rId6"/>
    <p:sldLayoutId id="2147484525" r:id="rId7"/>
    <p:sldLayoutId id="2147484526" r:id="rId8"/>
    <p:sldLayoutId id="2147484527" r:id="rId9"/>
    <p:sldLayoutId id="2147484528" r:id="rId10"/>
    <p:sldLayoutId id="2147484529" r:id="rId11"/>
    <p:sldLayoutId id="2147484530" r:id="rId12"/>
    <p:sldLayoutId id="2147484531" r:id="rId13"/>
    <p:sldLayoutId id="2147484532" r:id="rId14"/>
    <p:sldLayoutId id="2147484533" r:id="rId15"/>
    <p:sldLayoutId id="2147484534" r:id="rId16"/>
    <p:sldLayoutId id="2147484535" r:id="rId17"/>
    <p:sldLayoutId id="2147484536" r:id="rId18"/>
    <p:sldLayoutId id="2147484537" r:id="rId19"/>
    <p:sldLayoutId id="2147484538" r:id="rId20"/>
    <p:sldLayoutId id="2147484539" r:id="rId21"/>
    <p:sldLayoutId id="2147484540" r:id="rId22"/>
    <p:sldLayoutId id="2147484541" r:id="rId23"/>
    <p:sldLayoutId id="2147484542" r:id="rId24"/>
    <p:sldLayoutId id="2147484543" r:id="rId25"/>
    <p:sldLayoutId id="2147484544" r:id="rId26"/>
    <p:sldLayoutId id="2147484545" r:id="rId27"/>
    <p:sldLayoutId id="2147484755" r:id="rId28"/>
    <p:sldLayoutId id="2147484753" r:id="rId29"/>
  </p:sldLayoutIdLst>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1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1987" y="366863"/>
            <a:ext cx="11192503" cy="88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626388324"/>
      </p:ext>
    </p:extLst>
  </p:cSld>
  <p:clrMap bg1="dk1" tx1="lt1" bg2="dk2" tx2="lt2" accent1="accent1" accent2="accent2" accent3="accent3" accent4="accent4" accent5="accent5" accent6="accent6" hlink="hlink" folHlink="folHlink"/>
  <p:sldLayoutIdLst>
    <p:sldLayoutId id="2147484949" r:id="rId1"/>
    <p:sldLayoutId id="2147484950" r:id="rId2"/>
    <p:sldLayoutId id="2147484951" r:id="rId3"/>
    <p:sldLayoutId id="2147484952" r:id="rId4"/>
    <p:sldLayoutId id="2147484953" r:id="rId5"/>
    <p:sldLayoutId id="2147484954" r:id="rId6"/>
    <p:sldLayoutId id="2147484955" r:id="rId7"/>
    <p:sldLayoutId id="2147484956" r:id="rId8"/>
    <p:sldLayoutId id="2147484957" r:id="rId9"/>
    <p:sldLayoutId id="2147484958" r:id="rId10"/>
    <p:sldLayoutId id="2147484959" r:id="rId11"/>
    <p:sldLayoutId id="2147484960" r:id="rId12"/>
    <p:sldLayoutId id="2147484961" r:id="rId13"/>
    <p:sldLayoutId id="2147484968" r:id="rId14"/>
    <p:sldLayoutId id="2147484969" r:id="rId15"/>
  </p:sldLayoutIdLst>
  <p:txStyles>
    <p:titleStyle>
      <a:lvl1pPr algn="l" defTabSz="466298" rtl="0" eaLnBrk="1" fontAlgn="base" hangingPunct="1">
        <a:lnSpc>
          <a:spcPct val="80000"/>
        </a:lnSpc>
        <a:spcBef>
          <a:spcPct val="0"/>
        </a:spcBef>
        <a:spcAft>
          <a:spcPct val="0"/>
        </a:spcAft>
        <a:defRPr sz="5507" kern="1200">
          <a:solidFill>
            <a:srgbClr val="0070C0"/>
          </a:solidFill>
          <a:latin typeface="Segoe UI Light"/>
          <a:ea typeface="ＭＳ Ｐゴシック" charset="0"/>
          <a:cs typeface="Segoe UI Light"/>
        </a:defRPr>
      </a:lvl1pPr>
      <a:lvl2pPr algn="l" defTabSz="466298"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2pPr>
      <a:lvl3pPr algn="l" defTabSz="466298"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3pPr>
      <a:lvl4pPr algn="l" defTabSz="466298"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4pPr>
      <a:lvl5pPr algn="l" defTabSz="466298"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5pPr>
      <a:lvl6pPr marL="466298" algn="l" defTabSz="466298" rtl="0" eaLnBrk="1" fontAlgn="base" hangingPunct="1">
        <a:spcBef>
          <a:spcPct val="0"/>
        </a:spcBef>
        <a:spcAft>
          <a:spcPct val="0"/>
        </a:spcAft>
        <a:defRPr sz="4488">
          <a:solidFill>
            <a:schemeClr val="accent1"/>
          </a:solidFill>
          <a:latin typeface="Segoe UI Light" charset="0"/>
          <a:ea typeface="ＭＳ Ｐゴシック" charset="0"/>
        </a:defRPr>
      </a:lvl6pPr>
      <a:lvl7pPr marL="932597" algn="l" defTabSz="466298" rtl="0" eaLnBrk="1" fontAlgn="base" hangingPunct="1">
        <a:spcBef>
          <a:spcPct val="0"/>
        </a:spcBef>
        <a:spcAft>
          <a:spcPct val="0"/>
        </a:spcAft>
        <a:defRPr sz="4488">
          <a:solidFill>
            <a:schemeClr val="accent1"/>
          </a:solidFill>
          <a:latin typeface="Segoe UI Light" charset="0"/>
          <a:ea typeface="ＭＳ Ｐゴシック" charset="0"/>
        </a:defRPr>
      </a:lvl7pPr>
      <a:lvl8pPr marL="1398895" algn="l" defTabSz="466298" rtl="0" eaLnBrk="1" fontAlgn="base" hangingPunct="1">
        <a:spcBef>
          <a:spcPct val="0"/>
        </a:spcBef>
        <a:spcAft>
          <a:spcPct val="0"/>
        </a:spcAft>
        <a:defRPr sz="4488">
          <a:solidFill>
            <a:schemeClr val="accent1"/>
          </a:solidFill>
          <a:latin typeface="Segoe UI Light" charset="0"/>
          <a:ea typeface="ＭＳ Ｐゴシック" charset="0"/>
        </a:defRPr>
      </a:lvl8pPr>
      <a:lvl9pPr marL="1865193" algn="l" defTabSz="466298" rtl="0" eaLnBrk="1" fontAlgn="base" hangingPunct="1">
        <a:spcBef>
          <a:spcPct val="0"/>
        </a:spcBef>
        <a:spcAft>
          <a:spcPct val="0"/>
        </a:spcAft>
        <a:defRPr sz="4488">
          <a:solidFill>
            <a:schemeClr val="accent1"/>
          </a:solidFill>
          <a:latin typeface="Segoe UI Light" charset="0"/>
          <a:ea typeface="ＭＳ Ｐゴシック" charset="0"/>
        </a:defRPr>
      </a:lvl9pPr>
    </p:titleStyle>
    <p:bodyStyle>
      <a:lvl1pPr marL="349724" indent="-349724" algn="l" defTabSz="932559" rtl="0" eaLnBrk="1" fontAlgn="base" latinLnBrk="0" hangingPunct="1">
        <a:lnSpc>
          <a:spcPct val="90000"/>
        </a:lnSpc>
        <a:spcBef>
          <a:spcPct val="20000"/>
        </a:spcBef>
        <a:spcAft>
          <a:spcPts val="408"/>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57735" indent="-291436" algn="l" defTabSz="932559" rtl="0" eaLnBrk="1" fontAlgn="base" latinLnBrk="0" hangingPunct="1">
        <a:lnSpc>
          <a:spcPct val="90000"/>
        </a:lnSpc>
        <a:spcBef>
          <a:spcPct val="20000"/>
        </a:spcBef>
        <a:spcAft>
          <a:spcPts val="408"/>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65746" indent="-233149" algn="l" defTabSz="932559" rtl="0" eaLnBrk="1" fontAlgn="base" latinLnBrk="0" hangingPunct="1">
        <a:lnSpc>
          <a:spcPct val="90000"/>
        </a:lnSpc>
        <a:spcBef>
          <a:spcPct val="20000"/>
        </a:spcBef>
        <a:spcAft>
          <a:spcPts val="306"/>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632044" indent="-233149" algn="l" defTabSz="932559" rtl="0" eaLnBrk="1" fontAlgn="base" latinLnBrk="0" hangingPunct="1">
        <a:lnSpc>
          <a:spcPct val="90000"/>
        </a:lnSpc>
        <a:spcBef>
          <a:spcPct val="20000"/>
        </a:spcBef>
        <a:spcAft>
          <a:spcPct val="0"/>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98342" indent="-233149" algn="l" defTabSz="932559" rtl="0" eaLnBrk="1" fontAlgn="base" latinLnBrk="0" hangingPunct="1">
        <a:lnSpc>
          <a:spcPct val="90000"/>
        </a:lnSpc>
        <a:spcBef>
          <a:spcPct val="20000"/>
        </a:spcBef>
        <a:spcAft>
          <a:spcPct val="0"/>
        </a:spcAft>
        <a:buSzPct val="90000"/>
        <a:buFont typeface="Arial" charset="0"/>
        <a:buChar char="•"/>
        <a:defRPr lang="en-US" sz="3264"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64641" indent="-233149" algn="l" defTabSz="466298" rtl="0" eaLnBrk="1" latinLnBrk="0" hangingPunct="1">
        <a:spcBef>
          <a:spcPct val="20000"/>
        </a:spcBef>
        <a:buFont typeface="Arial"/>
        <a:buChar char="•"/>
        <a:defRPr sz="2040" kern="1200">
          <a:solidFill>
            <a:schemeClr val="tx1"/>
          </a:solidFill>
          <a:latin typeface="+mn-lt"/>
          <a:ea typeface="+mn-ea"/>
          <a:cs typeface="+mn-cs"/>
        </a:defRPr>
      </a:lvl6pPr>
      <a:lvl7pPr marL="3030939" indent="-233149" algn="l" defTabSz="466298" rtl="0" eaLnBrk="1" latinLnBrk="0" hangingPunct="1">
        <a:spcBef>
          <a:spcPct val="20000"/>
        </a:spcBef>
        <a:buFont typeface="Arial"/>
        <a:buChar char="•"/>
        <a:defRPr sz="2040" kern="1200">
          <a:solidFill>
            <a:schemeClr val="tx1"/>
          </a:solidFill>
          <a:latin typeface="+mn-lt"/>
          <a:ea typeface="+mn-ea"/>
          <a:cs typeface="+mn-cs"/>
        </a:defRPr>
      </a:lvl7pPr>
      <a:lvl8pPr marL="3497237" indent="-233149" algn="l" defTabSz="466298" rtl="0" eaLnBrk="1" latinLnBrk="0" hangingPunct="1">
        <a:spcBef>
          <a:spcPct val="20000"/>
        </a:spcBef>
        <a:buFont typeface="Arial"/>
        <a:buChar char="•"/>
        <a:defRPr sz="2040" kern="1200">
          <a:solidFill>
            <a:schemeClr val="tx1"/>
          </a:solidFill>
          <a:latin typeface="+mn-lt"/>
          <a:ea typeface="+mn-ea"/>
          <a:cs typeface="+mn-cs"/>
        </a:defRPr>
      </a:lvl8pPr>
      <a:lvl9pPr marL="3963535" indent="-233149" algn="l" defTabSz="466298" rtl="0" eaLnBrk="1" latinLnBrk="0" hangingPunct="1">
        <a:spcBef>
          <a:spcPct val="20000"/>
        </a:spcBef>
        <a:buFont typeface="Arial"/>
        <a:buChar char="•"/>
        <a:defRPr sz="2040" kern="1200">
          <a:solidFill>
            <a:schemeClr val="tx1"/>
          </a:solidFill>
          <a:latin typeface="+mn-lt"/>
          <a:ea typeface="+mn-ea"/>
          <a:cs typeface="+mn-cs"/>
        </a:defRPr>
      </a:lvl9pPr>
    </p:bodyStyle>
    <p:otherStyle>
      <a:defPPr>
        <a:defRPr lang="en-US"/>
      </a:defPPr>
      <a:lvl1pPr marL="0" algn="l" defTabSz="466298" rtl="0" eaLnBrk="1" latinLnBrk="0" hangingPunct="1">
        <a:defRPr sz="1836" kern="1200">
          <a:solidFill>
            <a:schemeClr val="tx1"/>
          </a:solidFill>
          <a:latin typeface="+mn-lt"/>
          <a:ea typeface="+mn-ea"/>
          <a:cs typeface="+mn-cs"/>
        </a:defRPr>
      </a:lvl1pPr>
      <a:lvl2pPr marL="466298" algn="l" defTabSz="466298" rtl="0" eaLnBrk="1" latinLnBrk="0" hangingPunct="1">
        <a:defRPr sz="1836" kern="1200">
          <a:solidFill>
            <a:schemeClr val="tx1"/>
          </a:solidFill>
          <a:latin typeface="+mn-lt"/>
          <a:ea typeface="+mn-ea"/>
          <a:cs typeface="+mn-cs"/>
        </a:defRPr>
      </a:lvl2pPr>
      <a:lvl3pPr marL="932597" algn="l" defTabSz="466298" rtl="0" eaLnBrk="1" latinLnBrk="0" hangingPunct="1">
        <a:defRPr sz="1836" kern="1200">
          <a:solidFill>
            <a:schemeClr val="tx1"/>
          </a:solidFill>
          <a:latin typeface="+mn-lt"/>
          <a:ea typeface="+mn-ea"/>
          <a:cs typeface="+mn-cs"/>
        </a:defRPr>
      </a:lvl3pPr>
      <a:lvl4pPr marL="1398895" algn="l" defTabSz="466298" rtl="0" eaLnBrk="1" latinLnBrk="0" hangingPunct="1">
        <a:defRPr sz="1836" kern="1200">
          <a:solidFill>
            <a:schemeClr val="tx1"/>
          </a:solidFill>
          <a:latin typeface="+mn-lt"/>
          <a:ea typeface="+mn-ea"/>
          <a:cs typeface="+mn-cs"/>
        </a:defRPr>
      </a:lvl4pPr>
      <a:lvl5pPr marL="1865193" algn="l" defTabSz="466298" rtl="0" eaLnBrk="1" latinLnBrk="0" hangingPunct="1">
        <a:defRPr sz="1836" kern="1200">
          <a:solidFill>
            <a:schemeClr val="tx1"/>
          </a:solidFill>
          <a:latin typeface="+mn-lt"/>
          <a:ea typeface="+mn-ea"/>
          <a:cs typeface="+mn-cs"/>
        </a:defRPr>
      </a:lvl5pPr>
      <a:lvl6pPr marL="2331491" algn="l" defTabSz="466298" rtl="0" eaLnBrk="1" latinLnBrk="0" hangingPunct="1">
        <a:defRPr sz="1836" kern="1200">
          <a:solidFill>
            <a:schemeClr val="tx1"/>
          </a:solidFill>
          <a:latin typeface="+mn-lt"/>
          <a:ea typeface="+mn-ea"/>
          <a:cs typeface="+mn-cs"/>
        </a:defRPr>
      </a:lvl6pPr>
      <a:lvl7pPr marL="2797790" algn="l" defTabSz="466298" rtl="0" eaLnBrk="1" latinLnBrk="0" hangingPunct="1">
        <a:defRPr sz="1836" kern="1200">
          <a:solidFill>
            <a:schemeClr val="tx1"/>
          </a:solidFill>
          <a:latin typeface="+mn-lt"/>
          <a:ea typeface="+mn-ea"/>
          <a:cs typeface="+mn-cs"/>
        </a:defRPr>
      </a:lvl7pPr>
      <a:lvl8pPr marL="3264088" algn="l" defTabSz="466298" rtl="0" eaLnBrk="1" latinLnBrk="0" hangingPunct="1">
        <a:defRPr sz="1836" kern="1200">
          <a:solidFill>
            <a:schemeClr val="tx1"/>
          </a:solidFill>
          <a:latin typeface="+mn-lt"/>
          <a:ea typeface="+mn-ea"/>
          <a:cs typeface="+mn-cs"/>
        </a:defRPr>
      </a:lvl8pPr>
      <a:lvl9pPr marL="3730386" algn="l" defTabSz="466298"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7BBB38B7-BDA8-428B-96C2-437FC60AC3E5}" type="datetimeFigureOut">
              <a:rPr lang="en-US" smtClean="0"/>
              <a:t>4/3/2019</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61AEC9A8-FD71-4773-B1EE-C89A3DD30D07}" type="slidenum">
              <a:rPr lang="en-US" smtClean="0"/>
              <a:t>‹#›</a:t>
            </a:fld>
            <a:endParaRPr lang="en-US"/>
          </a:p>
        </p:txBody>
      </p:sp>
    </p:spTree>
    <p:extLst>
      <p:ext uri="{BB962C8B-B14F-4D97-AF65-F5344CB8AC3E}">
        <p14:creationId xmlns:p14="http://schemas.microsoft.com/office/powerpoint/2010/main" val="1828948059"/>
      </p:ext>
    </p:extLst>
  </p:cSld>
  <p:clrMap bg1="lt1" tx1="dk1" bg2="lt2" tx2="dk2" accent1="accent1" accent2="accent2" accent3="accent3" accent4="accent4" accent5="accent5" accent6="accent6" hlink="hlink" folHlink="folHlink"/>
  <p:sldLayoutIdLst>
    <p:sldLayoutId id="2147485420" r:id="rId1"/>
    <p:sldLayoutId id="2147485421" r:id="rId2"/>
    <p:sldLayoutId id="2147485422" r:id="rId3"/>
    <p:sldLayoutId id="2147485423" r:id="rId4"/>
    <p:sldLayoutId id="2147485424" r:id="rId5"/>
    <p:sldLayoutId id="2147485425" r:id="rId6"/>
    <p:sldLayoutId id="2147485426" r:id="rId7"/>
    <p:sldLayoutId id="2147485427" r:id="rId8"/>
    <p:sldLayoutId id="2147485428" r:id="rId9"/>
    <p:sldLayoutId id="2147485429" r:id="rId10"/>
    <p:sldLayoutId id="2147485430" r:id="rId11"/>
    <p:sldLayoutId id="2147485431" r:id="rId12"/>
    <p:sldLayoutId id="2147485432" r:id="rId13"/>
    <p:sldLayoutId id="2147485438" r:id="rId1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984563520"/>
      </p:ext>
    </p:extLst>
  </p:cSld>
  <p:clrMap bg1="lt1" tx1="dk1" bg2="lt2" tx2="dk2" accent1="accent1" accent2="accent2" accent3="accent3" accent4="accent4" accent5="accent5" accent6="accent6" hlink="hlink" folHlink="folHlink"/>
  <p:sldLayoutIdLst>
    <p:sldLayoutId id="2147485583" r:id="rId1"/>
    <p:sldLayoutId id="2147485584" r:id="rId2"/>
    <p:sldLayoutId id="2147485585" r:id="rId3"/>
    <p:sldLayoutId id="2147485586" r:id="rId4"/>
    <p:sldLayoutId id="2147485587" r:id="rId5"/>
    <p:sldLayoutId id="2147485588" r:id="rId6"/>
    <p:sldLayoutId id="2147485589" r:id="rId7"/>
    <p:sldLayoutId id="2147485590" r:id="rId8"/>
    <p:sldLayoutId id="2147485591" r:id="rId9"/>
    <p:sldLayoutId id="2147485592" r:id="rId10"/>
    <p:sldLayoutId id="2147485593" r:id="rId11"/>
    <p:sldLayoutId id="2147485594" r:id="rId12"/>
    <p:sldLayoutId id="2147485595" r:id="rId13"/>
    <p:sldLayoutId id="2147485596" r:id="rId14"/>
    <p:sldLayoutId id="2147485597" r:id="rId15"/>
    <p:sldLayoutId id="2147485598" r:id="rId16"/>
    <p:sldLayoutId id="2147485599" r:id="rId17"/>
    <p:sldLayoutId id="2147485601"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G:120 B:215</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a:gradFill>
                        <a:gsLst>
                          <a:gs pos="10042">
                            <a:schemeClr val="tx1"/>
                          </a:gs>
                          <a:gs pos="39000">
                            <a:schemeClr val="tx1"/>
                          </a:gs>
                        </a:gsLst>
                        <a:lin ang="5400000" scaled="0"/>
                      </a:gradFill>
                      <a:ea typeface="Segoe UI" pitchFamily="34" charset="0"/>
                      <a:cs typeface="Segoe UI" pitchFamily="34" charset="0"/>
                    </a:rPr>
                    <a:t>R:</a:t>
                  </a:r>
                  <a:r>
                    <a:rPr lang="en-US" sz="500" baseline="0">
                      <a:gradFill>
                        <a:gsLst>
                          <a:gs pos="10042">
                            <a:schemeClr val="tx1"/>
                          </a:gs>
                          <a:gs pos="39000">
                            <a:schemeClr val="tx1"/>
                          </a:gs>
                        </a:gsLst>
                        <a:lin ang="5400000" scaled="0"/>
                      </a:gradFill>
                      <a:ea typeface="Segoe UI" pitchFamily="34" charset="0"/>
                      <a:cs typeface="Segoe UI" pitchFamily="34" charset="0"/>
                    </a:rPr>
                    <a:t>186 G:216 B:10</a:t>
                  </a:r>
                  <a:endParaRPr lang="en-US" sz="50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92 G:45 B:145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G:32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195044934"/>
      </p:ext>
    </p:extLst>
  </p:cSld>
  <p:clrMap bg1="lt1" tx1="dk1" bg2="lt2" tx2="dk2" accent1="accent1" accent2="accent2" accent3="accent3" accent4="accent4" accent5="accent5" accent6="accent6" hlink="hlink" folHlink="folHlink"/>
  <p:sldLayoutIdLst>
    <p:sldLayoutId id="2147485670" r:id="rId1"/>
    <p:sldLayoutId id="2147485671" r:id="rId2"/>
    <p:sldLayoutId id="2147485672" r:id="rId3"/>
    <p:sldLayoutId id="2147485673" r:id="rId4"/>
    <p:sldLayoutId id="2147485674" r:id="rId5"/>
    <p:sldLayoutId id="2147485675" r:id="rId6"/>
    <p:sldLayoutId id="2147485676" r:id="rId7"/>
    <p:sldLayoutId id="2147485677" r:id="rId8"/>
    <p:sldLayoutId id="2147485678" r:id="rId9"/>
    <p:sldLayoutId id="2147485679" r:id="rId10"/>
    <p:sldLayoutId id="2147485680" r:id="rId11"/>
    <p:sldLayoutId id="2147485681" r:id="rId12"/>
    <p:sldLayoutId id="2147485682" r:id="rId13"/>
    <p:sldLayoutId id="2147485683" r:id="rId14"/>
    <p:sldLayoutId id="2147485684" r:id="rId15"/>
    <p:sldLayoutId id="2147485685" r:id="rId16"/>
    <p:sldLayoutId id="2147485686" r:id="rId17"/>
    <p:sldLayoutId id="2147485687" r:id="rId18"/>
    <p:sldLayoutId id="2147485688" r:id="rId19"/>
    <p:sldLayoutId id="2147485689" r:id="rId20"/>
    <p:sldLayoutId id="2147485690" r:id="rId21"/>
    <p:sldLayoutId id="2147485691" r:id="rId22"/>
    <p:sldLayoutId id="2147485692" r:id="rId23"/>
    <p:sldLayoutId id="2147485693" r:id="rId24"/>
    <p:sldLayoutId id="2147485694" r:id="rId25"/>
    <p:sldLayoutId id="2147485695"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96657885"/>
      </p:ext>
    </p:extLst>
  </p:cSld>
  <p:clrMap bg1="lt1" tx1="dk1" bg2="lt2" tx2="dk2" accent1="accent1" accent2="accent2" accent3="accent3" accent4="accent4" accent5="accent5" accent6="accent6" hlink="hlink" folHlink="folHlink"/>
  <p:sldLayoutIdLst>
    <p:sldLayoutId id="2147485724" r:id="rId1"/>
    <p:sldLayoutId id="2147485725" r:id="rId2"/>
    <p:sldLayoutId id="2147485726" r:id="rId3"/>
    <p:sldLayoutId id="2147485727" r:id="rId4"/>
    <p:sldLayoutId id="2147485728" r:id="rId5"/>
    <p:sldLayoutId id="2147485729" r:id="rId6"/>
    <p:sldLayoutId id="2147485730" r:id="rId7"/>
    <p:sldLayoutId id="2147485731" r:id="rId8"/>
    <p:sldLayoutId id="2147485732" r:id="rId9"/>
    <p:sldLayoutId id="2147485733" r:id="rId10"/>
    <p:sldLayoutId id="2147485734" r:id="rId11"/>
    <p:sldLayoutId id="2147485735" r:id="rId12"/>
    <p:sldLayoutId id="2147485736" r:id="rId13"/>
    <p:sldLayoutId id="2147485737" r:id="rId14"/>
    <p:sldLayoutId id="2147485738" r:id="rId15"/>
    <p:sldLayoutId id="2147485739" r:id="rId16"/>
    <p:sldLayoutId id="2147485740" r:id="rId17"/>
    <p:sldLayoutId id="2147485741" r:id="rId18"/>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6"/>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874710914"/>
      </p:ext>
    </p:extLst>
  </p:cSld>
  <p:clrMap bg1="lt1" tx1="dk1" bg2="lt2" tx2="dk2" accent1="accent1" accent2="accent2" accent3="accent3" accent4="accent4" accent5="accent5" accent6="accent6" hlink="hlink" folHlink="folHlink"/>
  <p:sldLayoutIdLst>
    <p:sldLayoutId id="2147485840" r:id="rId1"/>
    <p:sldLayoutId id="2147485841" r:id="rId2"/>
    <p:sldLayoutId id="2147485842" r:id="rId3"/>
    <p:sldLayoutId id="2147485843" r:id="rId4"/>
    <p:sldLayoutId id="2147485844" r:id="rId5"/>
    <p:sldLayoutId id="2147485845" r:id="rId6"/>
    <p:sldLayoutId id="2147485846" r:id="rId7"/>
    <p:sldLayoutId id="2147485847" r:id="rId8"/>
    <p:sldLayoutId id="2147485848" r:id="rId9"/>
    <p:sldLayoutId id="2147485849" r:id="rId10"/>
    <p:sldLayoutId id="2147485850" r:id="rId11"/>
    <p:sldLayoutId id="2147485851" r:id="rId12"/>
    <p:sldLayoutId id="2147485852" r:id="rId13"/>
    <p:sldLayoutId id="2147485853" r:id="rId14"/>
    <p:sldLayoutId id="2147485854" r:id="rId15"/>
    <p:sldLayoutId id="2147485855" r:id="rId16"/>
    <p:sldLayoutId id="2147485856" r:id="rId17"/>
    <p:sldLayoutId id="2147485857" r:id="rId18"/>
    <p:sldLayoutId id="2147485858" r:id="rId19"/>
    <p:sldLayoutId id="2147485859" r:id="rId20"/>
    <p:sldLayoutId id="2147485860" r:id="rId21"/>
    <p:sldLayoutId id="2147485861" r:id="rId22"/>
    <p:sldLayoutId id="2147485862" r:id="rId23"/>
    <p:sldLayoutId id="2147485863"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52132824"/>
      </p:ext>
    </p:extLst>
  </p:cSld>
  <p:clrMap bg1="lt1" tx1="dk1" bg2="lt2" tx2="dk2" accent1="accent1" accent2="accent2" accent3="accent3" accent4="accent4" accent5="accent5" accent6="accent6" hlink="hlink" folHlink="folHlink"/>
  <p:sldLayoutIdLst>
    <p:sldLayoutId id="2147485892" r:id="rId1"/>
    <p:sldLayoutId id="2147485893" r:id="rId2"/>
    <p:sldLayoutId id="2147485894" r:id="rId3"/>
    <p:sldLayoutId id="2147485895" r:id="rId4"/>
    <p:sldLayoutId id="2147485896" r:id="rId5"/>
    <p:sldLayoutId id="2147485897" r:id="rId6"/>
    <p:sldLayoutId id="2147485898" r:id="rId7"/>
    <p:sldLayoutId id="2147485899" r:id="rId8"/>
    <p:sldLayoutId id="2147485900" r:id="rId9"/>
    <p:sldLayoutId id="2147485901" r:id="rId10"/>
    <p:sldLayoutId id="2147485902" r:id="rId11"/>
    <p:sldLayoutId id="2147485903" r:id="rId12"/>
    <p:sldLayoutId id="2147485904" r:id="rId13"/>
    <p:sldLayoutId id="2147485905" r:id="rId14"/>
    <p:sldLayoutId id="2147485906" r:id="rId15"/>
    <p:sldLayoutId id="2147485907" r:id="rId16"/>
    <p:sldLayoutId id="2147485908" r:id="rId17"/>
    <p:sldLayoutId id="2147485909" r:id="rId18"/>
    <p:sldLayoutId id="2147485910" r:id="rId19"/>
    <p:sldLayoutId id="2147485911" r:id="rId20"/>
    <p:sldLayoutId id="2147485912" r:id="rId21"/>
    <p:sldLayoutId id="2147485913" r:id="rId22"/>
    <p:sldLayoutId id="2147485914" r:id="rId23"/>
    <p:sldLayoutId id="2147485915" r:id="rId24"/>
    <p:sldLayoutId id="2147485916" r:id="rId2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seanmck@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400.xml"/><Relationship Id="rId5" Type="http://schemas.openxmlformats.org/officeDocument/2006/relationships/hyperlink" Target="mailto:anthma@microsoft.com" TargetMode="External"/><Relationship Id="rId4" Type="http://schemas.openxmlformats.org/officeDocument/2006/relationships/hyperlink" Target="mailto:michael.mckechney@microsoft.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8" Type="http://schemas.openxmlformats.org/officeDocument/2006/relationships/image" Target="../media/image74.bin"/><Relationship Id="rId3" Type="http://schemas.openxmlformats.org/officeDocument/2006/relationships/image" Target="../media/image70.bin"/><Relationship Id="rId7"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381.xml"/><Relationship Id="rId6" Type="http://schemas.openxmlformats.org/officeDocument/2006/relationships/image" Target="../media/image72.bin"/><Relationship Id="rId5" Type="http://schemas.openxmlformats.org/officeDocument/2006/relationships/image" Target="../media/image71.png"/><Relationship Id="rId4" Type="http://schemas.openxmlformats.org/officeDocument/2006/relationships/hyperlink" Target="http://dev.voxmobile.com/wp-content/uploads/2011/03/android_logo.png"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81.xml"/></Relationships>
</file>

<file path=ppt/slides/_rels/slide1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120.xml"/><Relationship Id="rId6" Type="http://schemas.openxmlformats.org/officeDocument/2006/relationships/diagramColors" Target="../diagrams/colors1.xml"/><Relationship Id="rId11" Type="http://schemas.openxmlformats.org/officeDocument/2006/relationships/image" Target="../media/image79.png"/><Relationship Id="rId5" Type="http://schemas.openxmlformats.org/officeDocument/2006/relationships/diagramQuickStyle" Target="../diagrams/quickStyle1.xml"/><Relationship Id="rId10" Type="http://schemas.openxmlformats.org/officeDocument/2006/relationships/image" Target="../media/image78.png"/><Relationship Id="rId4" Type="http://schemas.openxmlformats.org/officeDocument/2006/relationships/diagramLayout" Target="../diagrams/layout1.xml"/><Relationship Id="rId9" Type="http://schemas.openxmlformats.org/officeDocument/2006/relationships/image" Target="../media/image77.png"/></Relationships>
</file>

<file path=ppt/slides/_rels/slide1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120.xml"/><Relationship Id="rId6" Type="http://schemas.openxmlformats.org/officeDocument/2006/relationships/diagramColors" Target="../diagrams/colors2.xml"/><Relationship Id="rId11" Type="http://schemas.openxmlformats.org/officeDocument/2006/relationships/image" Target="../media/image79.png"/><Relationship Id="rId5" Type="http://schemas.openxmlformats.org/officeDocument/2006/relationships/diagramQuickStyle" Target="../diagrams/quickStyle2.xml"/><Relationship Id="rId10" Type="http://schemas.openxmlformats.org/officeDocument/2006/relationships/image" Target="../media/image78.png"/><Relationship Id="rId4" Type="http://schemas.openxmlformats.org/officeDocument/2006/relationships/diagramLayout" Target="../diagrams/layout2.xml"/><Relationship Id="rId9" Type="http://schemas.openxmlformats.org/officeDocument/2006/relationships/image" Target="../media/image77.png"/></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143.xml"/></Relationships>
</file>

<file path=ppt/slides/_rels/slide16.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15.xml"/><Relationship Id="rId1" Type="http://schemas.openxmlformats.org/officeDocument/2006/relationships/slideLayout" Target="../slideLayouts/slideLayout381.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s>
</file>

<file path=ppt/slides/_rels/slide17.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16.xml"/><Relationship Id="rId1" Type="http://schemas.openxmlformats.org/officeDocument/2006/relationships/slideLayout" Target="../slideLayouts/slideLayout38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3.xml"/></Relationships>
</file>

<file path=ppt/slides/_rels/slide1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84.xml"/><Relationship Id="rId5" Type="http://schemas.openxmlformats.org/officeDocument/2006/relationships/image" Target="../media/image89.png"/><Relationship Id="rId4" Type="http://schemas.openxmlformats.org/officeDocument/2006/relationships/image" Target="../media/image8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8.xml"/></Relationships>
</file>

<file path=ppt/slides/_rels/slide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84.xml"/><Relationship Id="rId4" Type="http://schemas.openxmlformats.org/officeDocument/2006/relationships/image" Target="../media/image88.png"/></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120.xml"/></Relationships>
</file>

<file path=ppt/slides/_rels/slide2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120.xml"/><Relationship Id="rId6" Type="http://schemas.openxmlformats.org/officeDocument/2006/relationships/diagramColors" Target="../diagrams/colors3.xml"/><Relationship Id="rId11" Type="http://schemas.openxmlformats.org/officeDocument/2006/relationships/image" Target="../media/image79.png"/><Relationship Id="rId5" Type="http://schemas.openxmlformats.org/officeDocument/2006/relationships/diagramQuickStyle" Target="../diagrams/quickStyle3.xml"/><Relationship Id="rId10" Type="http://schemas.openxmlformats.org/officeDocument/2006/relationships/image" Target="../media/image78.png"/><Relationship Id="rId4" Type="http://schemas.openxmlformats.org/officeDocument/2006/relationships/diagramLayout" Target="../diagrams/layout3.xml"/><Relationship Id="rId9"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22.xml"/><Relationship Id="rId1" Type="http://schemas.openxmlformats.org/officeDocument/2006/relationships/slideLayout" Target="../slideLayouts/slideLayout282.xml"/></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336.xml"/></Relationships>
</file>

<file path=ppt/slides/_rels/slide2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18" Type="http://schemas.openxmlformats.org/officeDocument/2006/relationships/image" Target="../media/image107.png"/><Relationship Id="rId3" Type="http://schemas.openxmlformats.org/officeDocument/2006/relationships/image" Target="../media/image92.png"/><Relationship Id="rId21" Type="http://schemas.openxmlformats.org/officeDocument/2006/relationships/image" Target="../media/image110.png"/><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6.png"/><Relationship Id="rId2" Type="http://schemas.openxmlformats.org/officeDocument/2006/relationships/notesSlide" Target="../notesSlides/notesSlide24.xml"/><Relationship Id="rId16" Type="http://schemas.openxmlformats.org/officeDocument/2006/relationships/image" Target="../media/image105.png"/><Relationship Id="rId20" Type="http://schemas.openxmlformats.org/officeDocument/2006/relationships/image" Target="../media/image109.png"/><Relationship Id="rId1" Type="http://schemas.openxmlformats.org/officeDocument/2006/relationships/slideLayout" Target="../slideLayouts/slideLayout102.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104.png"/><Relationship Id="rId10" Type="http://schemas.openxmlformats.org/officeDocument/2006/relationships/image" Target="../media/image99.png"/><Relationship Id="rId19" Type="http://schemas.openxmlformats.org/officeDocument/2006/relationships/image" Target="../media/image108.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png"/></Relationships>
</file>

<file path=ppt/slides/_rels/slide2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6.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342.xml"/><Relationship Id="rId4" Type="http://schemas.openxmlformats.org/officeDocument/2006/relationships/image" Target="../media/image114.png"/></Relationships>
</file>

<file path=ppt/slides/_rels/slide29.xml.rels><?xml version="1.0" encoding="UTF-8" standalone="yes"?>
<Relationships xmlns="http://schemas.openxmlformats.org/package/2006/relationships"><Relationship Id="rId8" Type="http://schemas.openxmlformats.org/officeDocument/2006/relationships/image" Target="../media/image120.svg"/><Relationship Id="rId13" Type="http://schemas.openxmlformats.org/officeDocument/2006/relationships/image" Target="../media/image125.sv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28.xml"/><Relationship Id="rId1" Type="http://schemas.openxmlformats.org/officeDocument/2006/relationships/slideLayout" Target="../slideLayouts/slideLayout356.xml"/><Relationship Id="rId6" Type="http://schemas.openxmlformats.org/officeDocument/2006/relationships/image" Target="../media/image118.svg"/><Relationship Id="rId11" Type="http://schemas.openxmlformats.org/officeDocument/2006/relationships/image" Target="../media/image123.sv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svg"/><Relationship Id="rId9" Type="http://schemas.openxmlformats.org/officeDocument/2006/relationships/image" Target="../media/image121.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8.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120.xml"/></Relationships>
</file>

<file path=ppt/slides/_rels/slide3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120.xml"/><Relationship Id="rId6" Type="http://schemas.openxmlformats.org/officeDocument/2006/relationships/diagramColors" Target="../diagrams/colors4.xml"/><Relationship Id="rId11" Type="http://schemas.openxmlformats.org/officeDocument/2006/relationships/image" Target="../media/image79.png"/><Relationship Id="rId5" Type="http://schemas.openxmlformats.org/officeDocument/2006/relationships/diagramQuickStyle" Target="../diagrams/quickStyle4.xml"/><Relationship Id="rId10" Type="http://schemas.openxmlformats.org/officeDocument/2006/relationships/image" Target="../media/image78.png"/><Relationship Id="rId4" Type="http://schemas.openxmlformats.org/officeDocument/2006/relationships/diagramLayout" Target="../diagrams/layout4.xml"/><Relationship Id="rId9" Type="http://schemas.openxmlformats.org/officeDocument/2006/relationships/image" Target="../media/image7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3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4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120.xml"/></Relationships>
</file>

<file path=ppt/slides/_rels/slide3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120.xml"/><Relationship Id="rId6" Type="http://schemas.openxmlformats.org/officeDocument/2006/relationships/diagramColors" Target="../diagrams/colors5.xml"/><Relationship Id="rId11" Type="http://schemas.openxmlformats.org/officeDocument/2006/relationships/image" Target="../media/image79.png"/><Relationship Id="rId5" Type="http://schemas.openxmlformats.org/officeDocument/2006/relationships/diagramQuickStyle" Target="../diagrams/quickStyle5.xml"/><Relationship Id="rId10" Type="http://schemas.openxmlformats.org/officeDocument/2006/relationships/image" Target="../media/image78.png"/><Relationship Id="rId4" Type="http://schemas.openxmlformats.org/officeDocument/2006/relationships/diagramLayout" Target="../diagrams/layout5.xml"/><Relationship Id="rId9" Type="http://schemas.openxmlformats.org/officeDocument/2006/relationships/image" Target="../media/image77.png"/></Relationships>
</file>

<file path=ppt/slides/_rels/slide37.xml.rels><?xml version="1.0" encoding="UTF-8" standalone="yes"?>
<Relationships xmlns="http://schemas.openxmlformats.org/package/2006/relationships"><Relationship Id="rId8" Type="http://schemas.openxmlformats.org/officeDocument/2006/relationships/hyperlink" Target="https://portal.azure.com/" TargetMode="External"/><Relationship Id="rId3" Type="http://schemas.openxmlformats.org/officeDocument/2006/relationships/image" Target="../media/image127.png"/><Relationship Id="rId7" Type="http://schemas.openxmlformats.org/officeDocument/2006/relationships/hyperlink" Target="https://manage.windowsazure.com/" TargetMode="External"/><Relationship Id="rId2" Type="http://schemas.openxmlformats.org/officeDocument/2006/relationships/notesSlide" Target="../notesSlides/notesSlide33.xml"/><Relationship Id="rId1" Type="http://schemas.openxmlformats.org/officeDocument/2006/relationships/slideLayout" Target="../slideLayouts/slideLayout66.xml"/><Relationship Id="rId6" Type="http://schemas.openxmlformats.org/officeDocument/2006/relationships/hyperlink" Target="https://account.windowsazure.com/" TargetMode="External"/><Relationship Id="rId5" Type="http://schemas.openxmlformats.org/officeDocument/2006/relationships/hyperlink" Target="https://ea.azure.com/" TargetMode="External"/><Relationship Id="rId4" Type="http://schemas.openxmlformats.org/officeDocument/2006/relationships/hyperlink" Target="http://ea.azure.com/"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eaportalonboardingvideos.blob.core.windows.net/onboardingvideos/AzureDirectEACustomerOnboardingGuide_En.pdf" TargetMode="External"/><Relationship Id="rId2" Type="http://schemas.openxmlformats.org/officeDocument/2006/relationships/notesSlide" Target="../notesSlides/notesSlide34.xml"/><Relationship Id="rId1" Type="http://schemas.openxmlformats.org/officeDocument/2006/relationships/slideLayout" Target="../slideLayouts/slideLayout54.xml"/></Relationships>
</file>

<file path=ppt/slides/_rels/slide3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7.xml"/><Relationship Id="rId1" Type="http://schemas.openxmlformats.org/officeDocument/2006/relationships/slideLayout" Target="../slideLayouts/slideLayout53.xml"/><Relationship Id="rId4" Type="http://schemas.openxmlformats.org/officeDocument/2006/relationships/image" Target="../media/image13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1.xml"/></Relationships>
</file>

<file path=ppt/slides/_rels/slide4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9.xml"/><Relationship Id="rId1" Type="http://schemas.openxmlformats.org/officeDocument/2006/relationships/slideLayout" Target="../slideLayouts/slideLayout5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4.xml"/></Relationships>
</file>

<file path=ppt/slides/_rels/slide4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1.xml"/><Relationship Id="rId1" Type="http://schemas.openxmlformats.org/officeDocument/2006/relationships/slideLayout" Target="../slideLayouts/slideLayout164.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120.xml"/></Relationships>
</file>

<file path=ppt/slides/_rels/slide4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80.png"/><Relationship Id="rId2" Type="http://schemas.openxmlformats.org/officeDocument/2006/relationships/notesSlide" Target="../notesSlides/notesSlide43.xml"/><Relationship Id="rId1" Type="http://schemas.openxmlformats.org/officeDocument/2006/relationships/slideLayout" Target="../slideLayouts/slideLayout120.xml"/><Relationship Id="rId6" Type="http://schemas.openxmlformats.org/officeDocument/2006/relationships/diagramColors" Target="../diagrams/colors6.xml"/><Relationship Id="rId11" Type="http://schemas.openxmlformats.org/officeDocument/2006/relationships/image" Target="../media/image79.png"/><Relationship Id="rId5" Type="http://schemas.openxmlformats.org/officeDocument/2006/relationships/diagramQuickStyle" Target="../diagrams/quickStyle6.xml"/><Relationship Id="rId10" Type="http://schemas.openxmlformats.org/officeDocument/2006/relationships/image" Target="../media/image78.png"/><Relationship Id="rId4" Type="http://schemas.openxmlformats.org/officeDocument/2006/relationships/diagramLayout" Target="../diagrams/layout6.xml"/><Relationship Id="rId9" Type="http://schemas.openxmlformats.org/officeDocument/2006/relationships/image" Target="../media/image7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0.xml"/></Relationships>
</file>

<file path=ppt/slides/_rels/slide5.xml.rels><?xml version="1.0" encoding="UTF-8" standalone="yes"?>
<Relationships xmlns="http://schemas.openxmlformats.org/package/2006/relationships"><Relationship Id="rId3" Type="http://schemas.openxmlformats.org/officeDocument/2006/relationships/hyperlink" Target="https://aka.ms/Connect2018" TargetMode="External"/><Relationship Id="rId2" Type="http://schemas.openxmlformats.org/officeDocument/2006/relationships/notesSlide" Target="../notesSlides/notesSlide5.xml"/><Relationship Id="rId1" Type="http://schemas.openxmlformats.org/officeDocument/2006/relationships/slideLayout" Target="../slideLayouts/slideLayout408.xml"/><Relationship Id="rId5" Type="http://schemas.openxmlformats.org/officeDocument/2006/relationships/hyperlink" Target="NULL" TargetMode="External"/><Relationship Id="rId4" Type="http://schemas.openxmlformats.org/officeDocument/2006/relationships/hyperlink" Target="NULL" TargetMode="External"/></Relationships>
</file>

<file path=ppt/slides/_rels/slide5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34.png"/><Relationship Id="rId7" Type="http://schemas.openxmlformats.org/officeDocument/2006/relationships/diagramColors" Target="../diagrams/colors7.xml"/><Relationship Id="rId2" Type="http://schemas.openxmlformats.org/officeDocument/2006/relationships/notesSlide" Target="../notesSlides/notesSlide45.xml"/><Relationship Id="rId1" Type="http://schemas.openxmlformats.org/officeDocument/2006/relationships/slideLayout" Target="../slideLayouts/slideLayout80.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120.xml"/></Relationships>
</file>

<file path=ppt/slides/_rels/slide52.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image" Target="../media/image76.png"/><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17" Type="http://schemas.openxmlformats.org/officeDocument/2006/relationships/image" Target="../media/image80.png"/><Relationship Id="rId2" Type="http://schemas.openxmlformats.org/officeDocument/2006/relationships/notesSlide" Target="../notesSlides/notesSlide47.xml"/><Relationship Id="rId16" Type="http://schemas.openxmlformats.org/officeDocument/2006/relationships/image" Target="../media/image79.png"/><Relationship Id="rId1" Type="http://schemas.openxmlformats.org/officeDocument/2006/relationships/slideLayout" Target="../slideLayouts/slideLayout120.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5" Type="http://schemas.openxmlformats.org/officeDocument/2006/relationships/image" Target="../media/image78.png"/><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 Id="rId14" Type="http://schemas.openxmlformats.org/officeDocument/2006/relationships/image" Target="../media/image7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0.xml"/></Relationships>
</file>

<file path=ppt/slides/_rels/slide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40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EAC40-2D20-4606-B17C-985A14B4F551}"/>
              </a:ext>
            </a:extLst>
          </p:cNvPr>
          <p:cNvSpPr>
            <a:spLocks noGrp="1"/>
          </p:cNvSpPr>
          <p:nvPr>
            <p:ph type="title"/>
          </p:nvPr>
        </p:nvSpPr>
        <p:spPr>
          <a:xfrm>
            <a:off x="275545" y="2125872"/>
            <a:ext cx="10209286" cy="1828527"/>
          </a:xfrm>
        </p:spPr>
        <p:txBody>
          <a:bodyPr/>
          <a:lstStyle/>
          <a:p>
            <a:r>
              <a:rPr lang="en-US" sz="5507"/>
              <a:t>Azure Core Enablement</a:t>
            </a:r>
            <a:br>
              <a:rPr lang="en-US"/>
            </a:br>
            <a:endParaRPr lang="en-US"/>
          </a:p>
        </p:txBody>
      </p:sp>
      <p:sp>
        <p:nvSpPr>
          <p:cNvPr id="3" name="Text Placeholder 2">
            <a:extLst>
              <a:ext uri="{FF2B5EF4-FFF2-40B4-BE49-F238E27FC236}">
                <a16:creationId xmlns:a16="http://schemas.microsoft.com/office/drawing/2014/main" id="{4F1CB199-C5DF-4158-A27C-F97C027CBB46}"/>
              </a:ext>
            </a:extLst>
          </p:cNvPr>
          <p:cNvSpPr>
            <a:spLocks noGrp="1"/>
          </p:cNvSpPr>
          <p:nvPr>
            <p:ph type="body" sz="quarter" idx="12"/>
          </p:nvPr>
        </p:nvSpPr>
        <p:spPr>
          <a:xfrm>
            <a:off x="275544" y="3955721"/>
            <a:ext cx="11809261" cy="1827748"/>
          </a:xfrm>
        </p:spPr>
        <p:txBody>
          <a:bodyPr/>
          <a:lstStyle/>
          <a:p>
            <a:r>
              <a:rPr lang="sv-SE" sz="2800"/>
              <a:t>Trey Talbott			Mike McKechney			Anthony Martin</a:t>
            </a:r>
          </a:p>
          <a:p>
            <a:r>
              <a:rPr lang="sv-SE" sz="2000">
                <a:hlinkClick r:id="rId3"/>
              </a:rPr>
              <a:t>trey.talbott@microsoft.com</a:t>
            </a:r>
            <a:r>
              <a:rPr lang="sv-SE" sz="2000"/>
              <a:t>	</a:t>
            </a:r>
            <a:r>
              <a:rPr lang="sv-SE" sz="2000">
                <a:hlinkClick r:id="rId4"/>
              </a:rPr>
              <a:t>michael.mckechney@microsoft.com</a:t>
            </a:r>
            <a:r>
              <a:rPr lang="sv-SE" sz="2000"/>
              <a:t>	</a:t>
            </a:r>
            <a:r>
              <a:rPr lang="sv-SE" sz="2000">
                <a:hlinkClick r:id="rId5"/>
              </a:rPr>
              <a:t>anthma@microsoft.com</a:t>
            </a:r>
            <a:endParaRPr lang="sv-SE" sz="2000"/>
          </a:p>
          <a:p>
            <a:r>
              <a:rPr lang="sv-SE" sz="2400"/>
              <a:t>@treytalbott			@mmckechney			@SQLMartini</a:t>
            </a:r>
          </a:p>
          <a:p>
            <a:endParaRPr lang="en-US"/>
          </a:p>
        </p:txBody>
      </p:sp>
      <p:sp>
        <p:nvSpPr>
          <p:cNvPr id="4" name="Text Placeholder 3">
            <a:extLst>
              <a:ext uri="{FF2B5EF4-FFF2-40B4-BE49-F238E27FC236}">
                <a16:creationId xmlns:a16="http://schemas.microsoft.com/office/drawing/2014/main" id="{CC847566-E3DC-4CF5-A4CE-4E96BA10DBD2}"/>
              </a:ext>
            </a:extLst>
          </p:cNvPr>
          <p:cNvSpPr>
            <a:spLocks noGrp="1"/>
          </p:cNvSpPr>
          <p:nvPr>
            <p:ph type="body" sz="quarter" idx="13"/>
          </p:nvPr>
        </p:nvSpPr>
        <p:spPr>
          <a:xfrm>
            <a:off x="7759713" y="294759"/>
            <a:ext cx="4403949" cy="910890"/>
          </a:xfrm>
        </p:spPr>
        <p:txBody>
          <a:bodyPr/>
          <a:lstStyle/>
          <a:p>
            <a:r>
              <a:rPr lang="en-US"/>
              <a:t>aka.ms/</a:t>
            </a:r>
            <a:r>
              <a:rPr lang="en-US" err="1"/>
              <a:t>RocAzure</a:t>
            </a:r>
            <a:r>
              <a:rPr lang="en-US"/>
              <a:t> </a:t>
            </a:r>
          </a:p>
          <a:p>
            <a:r>
              <a:rPr lang="en-US"/>
              <a:t>February 2019</a:t>
            </a:r>
          </a:p>
        </p:txBody>
      </p:sp>
    </p:spTree>
    <p:extLst>
      <p:ext uri="{BB962C8B-B14F-4D97-AF65-F5344CB8AC3E}">
        <p14:creationId xmlns:p14="http://schemas.microsoft.com/office/powerpoint/2010/main" val="178032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2125678"/>
            <a:ext cx="10363135" cy="1828786"/>
          </a:xfrm>
        </p:spPr>
        <p:txBody>
          <a:bodyPr/>
          <a:lstStyle/>
          <a:p>
            <a:r>
              <a:rPr lang="en-US"/>
              <a:t>Azure Core Enablement</a:t>
            </a:r>
          </a:p>
        </p:txBody>
      </p:sp>
    </p:spTree>
    <p:extLst>
      <p:ext uri="{BB962C8B-B14F-4D97-AF65-F5344CB8AC3E}">
        <p14:creationId xmlns:p14="http://schemas.microsoft.com/office/powerpoint/2010/main" val="414194416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Rectangle 207">
            <a:extLst>
              <a:ext uri="{FF2B5EF4-FFF2-40B4-BE49-F238E27FC236}">
                <a16:creationId xmlns:a16="http://schemas.microsoft.com/office/drawing/2014/main" id="{184E5DDE-96A1-4790-BBF3-33A34A0266A5}"/>
              </a:ext>
            </a:extLst>
          </p:cNvPr>
          <p:cNvSpPr/>
          <p:nvPr/>
        </p:nvSpPr>
        <p:spPr bwMode="auto">
          <a:xfrm>
            <a:off x="882" y="497"/>
            <a:ext cx="5447914" cy="6993533"/>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294" tIns="45646" rIns="91294" bIns="45646" numCol="1" rtlCol="0" anchor="ctr" anchorCtr="0" compatLnSpc="1">
            <a:prstTxWarp prst="textNoShape">
              <a:avLst/>
            </a:prstTxWarp>
          </a:bodyPr>
          <a:lstStyle/>
          <a:p>
            <a:pPr marL="0" marR="0" lvl="0" indent="0" algn="ctr" defTabSz="912588"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1" name="Title 2"/>
          <p:cNvSpPr txBox="1">
            <a:spLocks/>
          </p:cNvSpPr>
          <p:nvPr/>
        </p:nvSpPr>
        <p:spPr>
          <a:xfrm>
            <a:off x="681945" y="5998346"/>
            <a:ext cx="8994030" cy="589369"/>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84" rtl="0" eaLnBrk="1" fontAlgn="auto" latinLnBrk="0" hangingPunct="1">
              <a:lnSpc>
                <a:spcPct val="90000"/>
              </a:lnSpc>
              <a:spcBef>
                <a:spcPct val="0"/>
              </a:spcBef>
              <a:spcAft>
                <a:spcPts val="0"/>
              </a:spcAft>
              <a:buClrTx/>
              <a:buSzTx/>
              <a:buFontTx/>
              <a:buNone/>
              <a:tabLst/>
              <a:defRPr/>
            </a:pPr>
            <a:endParaRPr kumimoji="0" lang="en-US" sz="4080"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sp>
        <p:nvSpPr>
          <p:cNvPr id="207" name="Title 2"/>
          <p:cNvSpPr txBox="1">
            <a:spLocks/>
          </p:cNvSpPr>
          <p:nvPr/>
        </p:nvSpPr>
        <p:spPr>
          <a:xfrm>
            <a:off x="158203" y="462740"/>
            <a:ext cx="5830848" cy="589369"/>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84" rtl="0" eaLnBrk="1" fontAlgn="auto" latinLnBrk="0" hangingPunct="1">
              <a:lnSpc>
                <a:spcPct val="90000"/>
              </a:lnSpc>
              <a:spcBef>
                <a:spcPct val="0"/>
              </a:spcBef>
              <a:spcAft>
                <a:spcPts val="0"/>
              </a:spcAft>
              <a:buClrTx/>
              <a:buSzTx/>
              <a:buFontTx/>
              <a:buNone/>
              <a:tabLst/>
              <a:defRPr/>
            </a:pPr>
            <a:endParaRPr kumimoji="0" lang="en-US" sz="3672"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sp>
        <p:nvSpPr>
          <p:cNvPr id="621" name="Title 2">
            <a:extLst>
              <a:ext uri="{FF2B5EF4-FFF2-40B4-BE49-F238E27FC236}">
                <a16:creationId xmlns:a16="http://schemas.microsoft.com/office/drawing/2014/main" id="{AD662AFC-6AD2-47ED-BA69-111457E19E4B}"/>
              </a:ext>
            </a:extLst>
          </p:cNvPr>
          <p:cNvSpPr txBox="1">
            <a:spLocks/>
          </p:cNvSpPr>
          <p:nvPr/>
        </p:nvSpPr>
        <p:spPr>
          <a:xfrm>
            <a:off x="681152" y="5998346"/>
            <a:ext cx="8994030" cy="589369"/>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84" rtl="0" eaLnBrk="1" fontAlgn="auto" latinLnBrk="0" hangingPunct="1">
              <a:lnSpc>
                <a:spcPct val="90000"/>
              </a:lnSpc>
              <a:spcBef>
                <a:spcPct val="0"/>
              </a:spcBef>
              <a:spcAft>
                <a:spcPts val="0"/>
              </a:spcAft>
              <a:buClrTx/>
              <a:buSzTx/>
              <a:buFontTx/>
              <a:buNone/>
              <a:tabLst/>
              <a:defRPr/>
            </a:pPr>
            <a:endParaRPr kumimoji="0" lang="en-US" sz="4080"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grpSp>
        <p:nvGrpSpPr>
          <p:cNvPr id="4" name="Group 3">
            <a:extLst>
              <a:ext uri="{FF2B5EF4-FFF2-40B4-BE49-F238E27FC236}">
                <a16:creationId xmlns:a16="http://schemas.microsoft.com/office/drawing/2014/main" id="{C03DAD4C-B7D1-44BA-A334-5B0F6B811A53}"/>
              </a:ext>
            </a:extLst>
          </p:cNvPr>
          <p:cNvGrpSpPr/>
          <p:nvPr/>
        </p:nvGrpSpPr>
        <p:grpSpPr>
          <a:xfrm>
            <a:off x="3692768" y="2393267"/>
            <a:ext cx="8203300" cy="815293"/>
            <a:chOff x="3612460" y="1886175"/>
            <a:chExt cx="8032381" cy="799379"/>
          </a:xfrm>
        </p:grpSpPr>
        <p:sp>
          <p:nvSpPr>
            <p:cNvPr id="624" name="Rectangle 623">
              <a:extLst>
                <a:ext uri="{FF2B5EF4-FFF2-40B4-BE49-F238E27FC236}">
                  <a16:creationId xmlns:a16="http://schemas.microsoft.com/office/drawing/2014/main" id="{8714D181-3C2A-4464-A572-3575C156BB85}"/>
                </a:ext>
              </a:extLst>
            </p:cNvPr>
            <p:cNvSpPr/>
            <p:nvPr/>
          </p:nvSpPr>
          <p:spPr>
            <a:xfrm>
              <a:off x="8068046" y="2002518"/>
              <a:ext cx="3576795" cy="600805"/>
            </a:xfrm>
            <a:prstGeom prst="rect">
              <a:avLst/>
            </a:prstGeom>
            <a:noFill/>
          </p:spPr>
          <p:txBody>
            <a:bodyPr wrap="square" lIns="0" anchor="ctr" anchorCtr="0">
              <a:spAutoFit/>
            </a:bodyPr>
            <a:lstStyle/>
            <a:p>
              <a:pPr marL="0" marR="0" lvl="0" indent="0" algn="l" defTabSz="895946" rtl="0" eaLnBrk="1" fontAlgn="auto" latinLnBrk="0" hangingPunct="1">
                <a:lnSpc>
                  <a:spcPct val="90000"/>
                </a:lnSpc>
                <a:spcBef>
                  <a:spcPts val="0"/>
                </a:spcBef>
                <a:spcAft>
                  <a:spcPts val="0"/>
                </a:spcAft>
                <a:buClrTx/>
                <a:buSzTx/>
                <a:buFontTx/>
                <a:buNone/>
                <a:tabLst/>
                <a:defRPr/>
              </a:pPr>
              <a:r>
                <a:rPr kumimoji="0" lang="en-US" sz="1836" b="0" i="0" u="none" strike="noStrike" kern="0" cap="none" spc="-29" normalizeH="0" baseline="0" noProof="0">
                  <a:ln>
                    <a:noFill/>
                  </a:ln>
                  <a:solidFill>
                    <a:srgbClr val="0078D4"/>
                  </a:solidFill>
                  <a:effectLst/>
                  <a:uLnTx/>
                  <a:uFillTx/>
                  <a:latin typeface="Segoe UI Semibold"/>
                  <a:ea typeface="ＭＳ Ｐゴシック" charset="0"/>
                  <a:cs typeface="Segoe UI Light" panose="020B0502040204020203" pitchFamily="34" charset="0"/>
                </a:rPr>
                <a:t>Faster business innovation </a:t>
              </a:r>
              <a:r>
                <a:rPr kumimoji="0" lang="en-US" sz="1836" b="0" i="0" u="none" strike="noStrike" kern="0" cap="none" spc="-29" normalizeH="0" baseline="0" noProof="0">
                  <a:ln>
                    <a:noFill/>
                  </a:ln>
                  <a:solidFill>
                    <a:srgbClr val="3C3C3C"/>
                  </a:solidFill>
                  <a:effectLst/>
                  <a:uLnTx/>
                  <a:uFillTx/>
                  <a:latin typeface="Segoe UI"/>
                  <a:ea typeface="ＭＳ Ｐゴシック" charset="0"/>
                  <a:cs typeface="Segoe UI Light" panose="020B0502040204020203" pitchFamily="34" charset="0"/>
                </a:rPr>
                <a:t>through adoption of cloud services</a:t>
              </a:r>
            </a:p>
          </p:txBody>
        </p:sp>
        <p:grpSp>
          <p:nvGrpSpPr>
            <p:cNvPr id="627" name="Group 626">
              <a:extLst>
                <a:ext uri="{FF2B5EF4-FFF2-40B4-BE49-F238E27FC236}">
                  <a16:creationId xmlns:a16="http://schemas.microsoft.com/office/drawing/2014/main" id="{8648001B-27E7-4BC1-8BAD-F8E3A4015C1C}"/>
                </a:ext>
              </a:extLst>
            </p:cNvPr>
            <p:cNvGrpSpPr/>
            <p:nvPr/>
          </p:nvGrpSpPr>
          <p:grpSpPr>
            <a:xfrm>
              <a:off x="5843611" y="1886175"/>
              <a:ext cx="1859444" cy="799379"/>
              <a:chOff x="6299776" y="1808056"/>
              <a:chExt cx="1896999" cy="815523"/>
            </a:xfrm>
          </p:grpSpPr>
          <p:pic>
            <p:nvPicPr>
              <p:cNvPr id="628" name="Picture 627" descr="Devices.png">
                <a:extLst>
                  <a:ext uri="{FF2B5EF4-FFF2-40B4-BE49-F238E27FC236}">
                    <a16:creationId xmlns:a16="http://schemas.microsoft.com/office/drawing/2014/main" id="{0BE1222F-5369-49CF-84AC-72AF2819342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840" t="25948" r="6695" b="25948"/>
              <a:stretch/>
            </p:blipFill>
            <p:spPr>
              <a:xfrm>
                <a:off x="6299776" y="1808056"/>
                <a:ext cx="1896999" cy="815523"/>
              </a:xfrm>
              <a:prstGeom prst="rect">
                <a:avLst/>
              </a:prstGeom>
            </p:spPr>
          </p:pic>
          <p:pic>
            <p:nvPicPr>
              <p:cNvPr id="629" name="Picture 628" descr="http://dev.voxmobile.com/wp-content/uploads/2011/03/android_logo.png">
                <a:hlinkClick r:id="rId4"/>
                <a:extLst>
                  <a:ext uri="{FF2B5EF4-FFF2-40B4-BE49-F238E27FC236}">
                    <a16:creationId xmlns:a16="http://schemas.microsoft.com/office/drawing/2014/main" id="{BDCC1ED2-7BC2-4F4E-9D17-01801859145B}"/>
                  </a:ext>
                </a:extLst>
              </p:cNvPr>
              <p:cNvPicPr>
                <a:picLocks noChangeAspect="1" noChangeArrowheads="1"/>
              </p:cNvPicPr>
              <p:nvPr/>
            </p:nvPicPr>
            <p:blipFill rotWithShape="1">
              <a:blip r:embed="rId5" cstate="print">
                <a:biLevel thresh="50000"/>
                <a:extLst>
                  <a:ext uri="{28A0092B-C50C-407E-A947-70E740481C1C}">
                    <a14:useLocalDpi xmlns:a14="http://schemas.microsoft.com/office/drawing/2010/main" val="0"/>
                  </a:ext>
                </a:extLst>
              </a:blip>
              <a:srcRect/>
              <a:stretch/>
            </p:blipFill>
            <p:spPr bwMode="auto">
              <a:xfrm rot="1111125">
                <a:off x="7895015" y="2116808"/>
                <a:ext cx="163938" cy="211596"/>
              </a:xfrm>
              <a:prstGeom prst="rect">
                <a:avLst/>
              </a:prstGeom>
              <a:noFill/>
              <a:extLst>
                <a:ext uri="{909E8E84-426E-40dd-AFC4-6F175D3DCCD1}">
                  <a14:hiddenFill xmlns:a14="http://schemas.microsoft.com/office/drawing/2010/main" xmlns="">
                    <a:solidFill>
                      <a:srgbClr val="FFFFFF"/>
                    </a:solidFill>
                  </a14:hiddenFill>
                </a:ext>
              </a:extLst>
            </p:spPr>
          </p:pic>
          <p:sp>
            <p:nvSpPr>
              <p:cNvPr id="630" name="Freeform 14">
                <a:extLst>
                  <a:ext uri="{FF2B5EF4-FFF2-40B4-BE49-F238E27FC236}">
                    <a16:creationId xmlns:a16="http://schemas.microsoft.com/office/drawing/2014/main" id="{66A986C4-D9B3-4E82-921F-29AB2E59F15F}"/>
                  </a:ext>
                </a:extLst>
              </p:cNvPr>
              <p:cNvSpPr>
                <a:spLocks noEditPoints="1"/>
              </p:cNvSpPr>
              <p:nvPr/>
            </p:nvSpPr>
            <p:spPr bwMode="auto">
              <a:xfrm>
                <a:off x="7118741" y="2035892"/>
                <a:ext cx="246865" cy="246865"/>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1" rIns="89604" bIns="44801" numCol="1" anchor="t" anchorCtr="0" compatLnSpc="1">
                <a:prstTxWarp prst="textNoShape">
                  <a:avLst/>
                </a:prstTxWarp>
              </a:bodyPr>
              <a:lstStyle/>
              <a:p>
                <a:pPr marL="0" marR="0" lvl="0" indent="0" algn="l" defTabSz="895834" rtl="0" eaLnBrk="1" fontAlgn="auto" latinLnBrk="0" hangingPunct="1">
                  <a:lnSpc>
                    <a:spcPct val="90000"/>
                  </a:lnSpc>
                  <a:spcBef>
                    <a:spcPts val="0"/>
                  </a:spcBef>
                  <a:spcAft>
                    <a:spcPts val="0"/>
                  </a:spcAft>
                  <a:buClrTx/>
                  <a:buSzTx/>
                  <a:buFontTx/>
                  <a:buNone/>
                  <a:tabLst/>
                  <a:defRPr/>
                </a:pPr>
                <a:endParaRPr kumimoji="0" lang="en-US" sz="1371" b="0" i="0" u="none" strike="noStrike" kern="0" cap="none" spc="0" normalizeH="0" baseline="0" noProof="0">
                  <a:ln>
                    <a:noFill/>
                  </a:ln>
                  <a:solidFill>
                    <a:srgbClr val="FFFFFF">
                      <a:lumMod val="85000"/>
                      <a:lumOff val="15000"/>
                    </a:srgbClr>
                  </a:solidFill>
                  <a:effectLst/>
                  <a:uLnTx/>
                  <a:uFillTx/>
                  <a:latin typeface="Calibri" charset="0"/>
                  <a:ea typeface="ＭＳ Ｐゴシック" charset="0"/>
                  <a:cs typeface="+mn-cs"/>
                </a:endParaRPr>
              </a:p>
            </p:txBody>
          </p:sp>
          <p:pic>
            <p:nvPicPr>
              <p:cNvPr id="631" name="Picture 630">
                <a:extLst>
                  <a:ext uri="{FF2B5EF4-FFF2-40B4-BE49-F238E27FC236}">
                    <a16:creationId xmlns:a16="http://schemas.microsoft.com/office/drawing/2014/main" id="{CD37F6A3-7AB2-4AC5-8D98-67B00061E5E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703431">
                <a:off x="6443180" y="2183559"/>
                <a:ext cx="158730" cy="101530"/>
              </a:xfrm>
              <a:prstGeom prst="rect">
                <a:avLst/>
              </a:prstGeom>
            </p:spPr>
          </p:pic>
        </p:grpSp>
        <p:sp>
          <p:nvSpPr>
            <p:cNvPr id="632" name="Rectangle 631">
              <a:extLst>
                <a:ext uri="{FF2B5EF4-FFF2-40B4-BE49-F238E27FC236}">
                  <a16:creationId xmlns:a16="http://schemas.microsoft.com/office/drawing/2014/main" id="{BE29C6F3-B1CB-47EB-8BDB-1FF47EF936E3}"/>
                </a:ext>
              </a:extLst>
            </p:cNvPr>
            <p:cNvSpPr/>
            <p:nvPr/>
          </p:nvSpPr>
          <p:spPr>
            <a:xfrm>
              <a:off x="3612460" y="2188830"/>
              <a:ext cx="1225549" cy="254237"/>
            </a:xfrm>
            <a:prstGeom prst="rect">
              <a:avLst/>
            </a:prstGeom>
          </p:spPr>
          <p:txBody>
            <a:bodyPr wrap="square" lIns="0" tIns="0" rIns="0" bIns="0" anchor="ctr" anchorCtr="0">
              <a:spAutoFit/>
            </a:bodyPr>
            <a:lstStyle/>
            <a:p>
              <a:pPr marL="0" marR="0" lvl="0" indent="0" algn="r" defTabSz="913572" rtl="0" eaLnBrk="1" fontAlgn="auto" latinLnBrk="0" hangingPunct="1">
                <a:lnSpc>
                  <a:spcPct val="90000"/>
                </a:lnSpc>
                <a:spcBef>
                  <a:spcPts val="0"/>
                </a:spcBef>
                <a:spcAft>
                  <a:spcPts val="0"/>
                </a:spcAft>
                <a:buClrTx/>
                <a:buSzTx/>
                <a:buFontTx/>
                <a:buNone/>
                <a:tabLst/>
                <a:defRPr/>
              </a:pPr>
              <a:r>
                <a:rPr kumimoji="0" lang="en-US" sz="1836" b="1" i="0" u="none" strike="noStrike" kern="0" cap="none" spc="-29" normalizeH="0" baseline="0" noProof="0">
                  <a:ln>
                    <a:noFill/>
                  </a:ln>
                  <a:gradFill>
                    <a:gsLst>
                      <a:gs pos="84259">
                        <a:srgbClr val="FFFFFF"/>
                      </a:gs>
                      <a:gs pos="52778">
                        <a:srgbClr val="FFFFFF"/>
                      </a:gs>
                    </a:gsLst>
                    <a:lin ang="5400000" scaled="0"/>
                  </a:gradFill>
                  <a:effectLst/>
                  <a:uLnTx/>
                  <a:uFillTx/>
                  <a:latin typeface="Segoe UI"/>
                  <a:ea typeface="ＭＳ Ｐゴシック" charset="0"/>
                  <a:cs typeface="Segoe UI Light" panose="020B0502040204020203" pitchFamily="34" charset="0"/>
                </a:rPr>
                <a:t>Innovation</a:t>
              </a:r>
            </a:p>
          </p:txBody>
        </p:sp>
        <p:sp>
          <p:nvSpPr>
            <p:cNvPr id="634" name="Oval 633">
              <a:extLst>
                <a:ext uri="{FF2B5EF4-FFF2-40B4-BE49-F238E27FC236}">
                  <a16:creationId xmlns:a16="http://schemas.microsoft.com/office/drawing/2014/main" id="{B13FB0FC-58DF-46D2-8A4D-9F536FA4000F}"/>
                </a:ext>
              </a:extLst>
            </p:cNvPr>
            <p:cNvSpPr/>
            <p:nvPr/>
          </p:nvSpPr>
          <p:spPr bwMode="auto">
            <a:xfrm>
              <a:off x="5061587" y="2056231"/>
              <a:ext cx="519822" cy="519822"/>
            </a:xfrm>
            <a:prstGeom prst="ellipse">
              <a:avLst/>
            </a:prstGeom>
            <a:solidFill>
              <a:schemeClr val="accent1"/>
            </a:solidFill>
            <a:ln w="38100" cap="flat" cmpd="sng" algn="ctr">
              <a:solidFill>
                <a:schemeClr val="bg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884E9810-43E1-46A9-B105-84FF78701BFF}"/>
              </a:ext>
            </a:extLst>
          </p:cNvPr>
          <p:cNvGrpSpPr/>
          <p:nvPr/>
        </p:nvGrpSpPr>
        <p:grpSpPr>
          <a:xfrm>
            <a:off x="4091772" y="5596999"/>
            <a:ext cx="7568082" cy="819480"/>
            <a:chOff x="4034423" y="5561525"/>
            <a:chExt cx="7420362" cy="803485"/>
          </a:xfrm>
        </p:grpSpPr>
        <p:pic>
          <p:nvPicPr>
            <p:cNvPr id="622" name="Picture 621" descr="clouds.png">
              <a:extLst>
                <a:ext uri="{FF2B5EF4-FFF2-40B4-BE49-F238E27FC236}">
                  <a16:creationId xmlns:a16="http://schemas.microsoft.com/office/drawing/2014/main" id="{964D5993-3CD2-4C03-BD73-0839639AD55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187151" y="5561525"/>
              <a:ext cx="1232823" cy="803485"/>
            </a:xfrm>
            <a:prstGeom prst="rect">
              <a:avLst/>
            </a:prstGeom>
          </p:spPr>
        </p:pic>
        <p:sp>
          <p:nvSpPr>
            <p:cNvPr id="625" name="Rectangle 624">
              <a:extLst>
                <a:ext uri="{FF2B5EF4-FFF2-40B4-BE49-F238E27FC236}">
                  <a16:creationId xmlns:a16="http://schemas.microsoft.com/office/drawing/2014/main" id="{1CC61A88-E2CF-424C-9BA7-FFF8A200E88A}"/>
                </a:ext>
              </a:extLst>
            </p:cNvPr>
            <p:cNvSpPr/>
            <p:nvPr/>
          </p:nvSpPr>
          <p:spPr>
            <a:xfrm>
              <a:off x="8093461" y="5785964"/>
              <a:ext cx="3361324" cy="339805"/>
            </a:xfrm>
            <a:prstGeom prst="rect">
              <a:avLst/>
            </a:prstGeom>
            <a:noFill/>
          </p:spPr>
          <p:txBody>
            <a:bodyPr wrap="square" lIns="0" anchor="ctr" anchorCtr="0">
              <a:spAutoFit/>
            </a:bodyPr>
            <a:lstStyle/>
            <a:p>
              <a:pPr marL="0" marR="0" lvl="0" indent="0" algn="l" defTabSz="895946" rtl="0" eaLnBrk="1" fontAlgn="auto" latinLnBrk="0" hangingPunct="1">
                <a:lnSpc>
                  <a:spcPct val="90000"/>
                </a:lnSpc>
                <a:spcBef>
                  <a:spcPts val="0"/>
                </a:spcBef>
                <a:spcAft>
                  <a:spcPts val="0"/>
                </a:spcAft>
                <a:buClrTx/>
                <a:buSzTx/>
                <a:buFontTx/>
                <a:buNone/>
                <a:tabLst/>
                <a:defRPr/>
              </a:pPr>
              <a:r>
                <a:rPr kumimoji="0" lang="en-US" sz="1836" b="0" i="0" u="none" strike="noStrike" kern="0" cap="none" spc="-29" normalizeH="0" baseline="0" noProof="0">
                  <a:ln>
                    <a:noFill/>
                  </a:ln>
                  <a:solidFill>
                    <a:srgbClr val="0078D4"/>
                  </a:solidFill>
                  <a:effectLst/>
                  <a:uLnTx/>
                  <a:uFillTx/>
                  <a:latin typeface="Segoe UI Semibold"/>
                  <a:ea typeface="ＭＳ Ｐゴシック" charset="0"/>
                  <a:cs typeface="Segoe UI Light" panose="020B0502040204020203" pitchFamily="34" charset="0"/>
                </a:rPr>
                <a:t>Efficient use </a:t>
              </a:r>
              <a:r>
                <a:rPr kumimoji="0" lang="en-US" sz="1836" b="0" i="0" u="none" strike="noStrike" kern="0" cap="none" spc="-29" normalizeH="0" baseline="0" noProof="0">
                  <a:ln>
                    <a:noFill/>
                  </a:ln>
                  <a:solidFill>
                    <a:srgbClr val="3C3C3C"/>
                  </a:solidFill>
                  <a:effectLst/>
                  <a:uLnTx/>
                  <a:uFillTx/>
                  <a:latin typeface="Segoe UI"/>
                  <a:ea typeface="ＭＳ Ｐゴシック" charset="0"/>
                  <a:cs typeface="Segoe UI Light" panose="020B0502040204020203" pitchFamily="34" charset="0"/>
                </a:rPr>
                <a:t>of public cloud scale</a:t>
              </a:r>
            </a:p>
          </p:txBody>
        </p:sp>
        <p:sp>
          <p:nvSpPr>
            <p:cNvPr id="636" name="Rectangle 635">
              <a:extLst>
                <a:ext uri="{FF2B5EF4-FFF2-40B4-BE49-F238E27FC236}">
                  <a16:creationId xmlns:a16="http://schemas.microsoft.com/office/drawing/2014/main" id="{7D69A44D-9667-4558-A5B1-B85B95B89491}"/>
                </a:ext>
              </a:extLst>
            </p:cNvPr>
            <p:cNvSpPr/>
            <p:nvPr/>
          </p:nvSpPr>
          <p:spPr>
            <a:xfrm>
              <a:off x="4034423" y="5824466"/>
              <a:ext cx="808512" cy="254237"/>
            </a:xfrm>
            <a:prstGeom prst="rect">
              <a:avLst/>
            </a:prstGeom>
          </p:spPr>
          <p:txBody>
            <a:bodyPr wrap="square" lIns="0" tIns="0" rIns="0" bIns="0" anchor="ctr" anchorCtr="0">
              <a:spAutoFit/>
            </a:bodyPr>
            <a:lstStyle/>
            <a:p>
              <a:pPr marL="0" marR="0" lvl="0" indent="0" algn="r" defTabSz="913572" rtl="0" eaLnBrk="1" fontAlgn="auto" latinLnBrk="0" hangingPunct="1">
                <a:lnSpc>
                  <a:spcPct val="90000"/>
                </a:lnSpc>
                <a:spcBef>
                  <a:spcPts val="0"/>
                </a:spcBef>
                <a:spcAft>
                  <a:spcPts val="0"/>
                </a:spcAft>
                <a:buClrTx/>
                <a:buSzTx/>
                <a:buFontTx/>
                <a:buNone/>
                <a:tabLst/>
                <a:defRPr/>
              </a:pPr>
              <a:r>
                <a:rPr kumimoji="0" lang="en-US" sz="1836" b="1" i="0" u="none" strike="noStrike" kern="0" cap="none" spc="-29" normalizeH="0" baseline="0" noProof="0">
                  <a:ln>
                    <a:noFill/>
                  </a:ln>
                  <a:gradFill>
                    <a:gsLst>
                      <a:gs pos="84259">
                        <a:srgbClr val="FFFFFF"/>
                      </a:gs>
                      <a:gs pos="52778">
                        <a:srgbClr val="FFFFFF"/>
                      </a:gs>
                    </a:gsLst>
                    <a:lin ang="5400000" scaled="0"/>
                  </a:gradFill>
                  <a:effectLst/>
                  <a:uLnTx/>
                  <a:uFillTx/>
                  <a:latin typeface="Segoe UI"/>
                  <a:ea typeface="ＭＳ Ｐゴシック" charset="0"/>
                  <a:cs typeface="Segoe UI Light" panose="020B0502040204020203" pitchFamily="34" charset="0"/>
                </a:rPr>
                <a:t>Costs</a:t>
              </a:r>
            </a:p>
          </p:txBody>
        </p:sp>
        <p:grpSp>
          <p:nvGrpSpPr>
            <p:cNvPr id="815" name="Group 814">
              <a:extLst>
                <a:ext uri="{FF2B5EF4-FFF2-40B4-BE49-F238E27FC236}">
                  <a16:creationId xmlns:a16="http://schemas.microsoft.com/office/drawing/2014/main" id="{5E3347DC-CFA4-44D9-9F0B-DBAA246C821C}"/>
                </a:ext>
              </a:extLst>
            </p:cNvPr>
            <p:cNvGrpSpPr/>
            <p:nvPr/>
          </p:nvGrpSpPr>
          <p:grpSpPr>
            <a:xfrm>
              <a:off x="5089473" y="5708268"/>
              <a:ext cx="519822" cy="519822"/>
              <a:chOff x="5974555" y="2547002"/>
              <a:chExt cx="654557" cy="654555"/>
            </a:xfrm>
          </p:grpSpPr>
          <p:sp>
            <p:nvSpPr>
              <p:cNvPr id="816" name="Oval 815">
                <a:extLst>
                  <a:ext uri="{FF2B5EF4-FFF2-40B4-BE49-F238E27FC236}">
                    <a16:creationId xmlns:a16="http://schemas.microsoft.com/office/drawing/2014/main" id="{1A6ED0EA-596A-4BD2-BDB0-5E10D3F64726}"/>
                  </a:ext>
                </a:extLst>
              </p:cNvPr>
              <p:cNvSpPr/>
              <p:nvPr/>
            </p:nvSpPr>
            <p:spPr bwMode="auto">
              <a:xfrm>
                <a:off x="5974555" y="2547002"/>
                <a:ext cx="654557" cy="654555"/>
              </a:xfrm>
              <a:prstGeom prst="ellipse">
                <a:avLst/>
              </a:prstGeom>
              <a:solidFill>
                <a:schemeClr val="accent1"/>
              </a:solidFill>
              <a:ln w="38100" cap="flat" cmpd="sng" algn="ctr">
                <a:solidFill>
                  <a:schemeClr val="bg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7" name="Freeform 17">
                <a:extLst>
                  <a:ext uri="{FF2B5EF4-FFF2-40B4-BE49-F238E27FC236}">
                    <a16:creationId xmlns:a16="http://schemas.microsoft.com/office/drawing/2014/main" id="{6AD14A7C-389B-49F7-BA11-A74FDDF85850}"/>
                  </a:ext>
                </a:extLst>
              </p:cNvPr>
              <p:cNvSpPr>
                <a:spLocks noChangeAspect="1"/>
              </p:cNvSpPr>
              <p:nvPr/>
            </p:nvSpPr>
            <p:spPr bwMode="auto">
              <a:xfrm rot="5400000">
                <a:off x="6154085" y="2725077"/>
                <a:ext cx="295486" cy="298413"/>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solidFill>
              <a:ln>
                <a:noFill/>
              </a:ln>
            </p:spPr>
            <p:txBody>
              <a:bodyPr vert="horz" wrap="square" lIns="89616" tIns="44809" rIns="89616" bIns="44809" numCol="1" anchor="t" anchorCtr="0" compatLnSpc="1">
                <a:prstTxWarp prst="textNoShape">
                  <a:avLst/>
                </a:prstTxWarp>
              </a:bodyPr>
              <a:lstStyle/>
              <a:p>
                <a:pPr marL="0" marR="0" lvl="0" indent="0" algn="l" defTabSz="609309" rtl="0" eaLnBrk="1" fontAlgn="base" latinLnBrk="0" hangingPunct="1">
                  <a:lnSpc>
                    <a:spcPct val="100000"/>
                  </a:lnSpc>
                  <a:spcBef>
                    <a:spcPct val="0"/>
                  </a:spcBef>
                  <a:spcAft>
                    <a:spcPct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Calibri" charset="0"/>
                  <a:ea typeface="ＭＳ Ｐゴシック" charset="0"/>
                  <a:cs typeface="+mn-cs"/>
                </a:endParaRPr>
              </a:p>
            </p:txBody>
          </p:sp>
        </p:grpSp>
      </p:grpSp>
      <p:grpSp>
        <p:nvGrpSpPr>
          <p:cNvPr id="2" name="Group 1">
            <a:extLst>
              <a:ext uri="{FF2B5EF4-FFF2-40B4-BE49-F238E27FC236}">
                <a16:creationId xmlns:a16="http://schemas.microsoft.com/office/drawing/2014/main" id="{4F5E03D6-6EE1-4D0F-9812-0FA121E6CB81}"/>
              </a:ext>
            </a:extLst>
          </p:cNvPr>
          <p:cNvGrpSpPr/>
          <p:nvPr/>
        </p:nvGrpSpPr>
        <p:grpSpPr>
          <a:xfrm>
            <a:off x="3396557" y="3991794"/>
            <a:ext cx="8363774" cy="872064"/>
            <a:chOff x="3329395" y="3847265"/>
            <a:chExt cx="8200523" cy="855042"/>
          </a:xfrm>
        </p:grpSpPr>
        <p:pic>
          <p:nvPicPr>
            <p:cNvPr id="623" name="Picture 622" descr="speedometer-04.png">
              <a:extLst>
                <a:ext uri="{FF2B5EF4-FFF2-40B4-BE49-F238E27FC236}">
                  <a16:creationId xmlns:a16="http://schemas.microsoft.com/office/drawing/2014/main" id="{D68A72DF-C2D2-4249-A8E3-DC55AD86EF9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6758" t="6545" r="16758" b="6545"/>
            <a:stretch/>
          </p:blipFill>
          <p:spPr>
            <a:xfrm>
              <a:off x="6346726" y="3905357"/>
              <a:ext cx="735290" cy="742730"/>
            </a:xfrm>
            <a:prstGeom prst="rect">
              <a:avLst/>
            </a:prstGeom>
          </p:spPr>
        </p:pic>
        <p:sp>
          <p:nvSpPr>
            <p:cNvPr id="626" name="Rectangle 625">
              <a:extLst>
                <a:ext uri="{FF2B5EF4-FFF2-40B4-BE49-F238E27FC236}">
                  <a16:creationId xmlns:a16="http://schemas.microsoft.com/office/drawing/2014/main" id="{B0A7DDED-C008-45DA-B46F-546A0C0FB86F}"/>
                </a:ext>
              </a:extLst>
            </p:cNvPr>
            <p:cNvSpPr/>
            <p:nvPr/>
          </p:nvSpPr>
          <p:spPr>
            <a:xfrm>
              <a:off x="8068046" y="3847265"/>
              <a:ext cx="3461872" cy="855042"/>
            </a:xfrm>
            <a:prstGeom prst="rect">
              <a:avLst/>
            </a:prstGeom>
            <a:noFill/>
          </p:spPr>
          <p:txBody>
            <a:bodyPr wrap="square" lIns="0" anchor="ctr" anchorCtr="0">
              <a:spAutoFit/>
            </a:bodyPr>
            <a:lstStyle/>
            <a:p>
              <a:pPr marL="0" marR="0" lvl="0" indent="0" algn="l" defTabSz="895946" rtl="0" eaLnBrk="1" fontAlgn="auto" latinLnBrk="0" hangingPunct="1">
                <a:lnSpc>
                  <a:spcPct val="90000"/>
                </a:lnSpc>
                <a:spcBef>
                  <a:spcPts val="0"/>
                </a:spcBef>
                <a:spcAft>
                  <a:spcPts val="0"/>
                </a:spcAft>
                <a:buClrTx/>
                <a:buSzTx/>
                <a:buFontTx/>
                <a:buNone/>
                <a:tabLst/>
                <a:defRPr/>
              </a:pPr>
              <a:r>
                <a:rPr kumimoji="0" lang="en-US" sz="1836" b="0" i="0" u="none" strike="noStrike" kern="0" cap="none" spc="-29" normalizeH="0" baseline="0" noProof="0">
                  <a:ln>
                    <a:noFill/>
                  </a:ln>
                  <a:solidFill>
                    <a:srgbClr val="0078D4"/>
                  </a:solidFill>
                  <a:effectLst/>
                  <a:uLnTx/>
                  <a:uFillTx/>
                  <a:latin typeface="Segoe UI Semibold"/>
                  <a:ea typeface="ＭＳ Ｐゴシック" charset="0"/>
                  <a:cs typeface="Segoe UI Light" panose="020B0502040204020203" pitchFamily="34" charset="0"/>
                </a:rPr>
                <a:t>Business agility and reduced time-to-market </a:t>
              </a:r>
              <a:r>
                <a:rPr kumimoji="0" lang="en-US" sz="1836" b="0" i="0" u="none" strike="noStrike" kern="0" cap="none" spc="-29" normalizeH="0" baseline="0" noProof="0">
                  <a:ln>
                    <a:noFill/>
                  </a:ln>
                  <a:solidFill>
                    <a:srgbClr val="3C3C3C"/>
                  </a:solidFill>
                  <a:effectLst/>
                  <a:uLnTx/>
                  <a:uFillTx/>
                  <a:latin typeface="Segoe UI"/>
                  <a:ea typeface="ＭＳ Ｐゴシック" charset="0"/>
                  <a:cs typeface="Segoe UI Light" panose="020B0502040204020203" pitchFamily="34" charset="0"/>
                </a:rPr>
                <a:t>through efficient DevOps teams</a:t>
              </a:r>
            </a:p>
          </p:txBody>
        </p:sp>
        <p:sp>
          <p:nvSpPr>
            <p:cNvPr id="637" name="Rectangle 636">
              <a:extLst>
                <a:ext uri="{FF2B5EF4-FFF2-40B4-BE49-F238E27FC236}">
                  <a16:creationId xmlns:a16="http://schemas.microsoft.com/office/drawing/2014/main" id="{9CA060DE-5E30-480A-A524-BFF325D106A1}"/>
                </a:ext>
              </a:extLst>
            </p:cNvPr>
            <p:cNvSpPr/>
            <p:nvPr/>
          </p:nvSpPr>
          <p:spPr>
            <a:xfrm>
              <a:off x="3329395" y="4143379"/>
              <a:ext cx="1480990" cy="254237"/>
            </a:xfrm>
            <a:prstGeom prst="rect">
              <a:avLst/>
            </a:prstGeom>
          </p:spPr>
          <p:txBody>
            <a:bodyPr wrap="square" lIns="0" tIns="0" rIns="0" bIns="0" anchor="ctr" anchorCtr="0">
              <a:spAutoFit/>
            </a:bodyPr>
            <a:lstStyle/>
            <a:p>
              <a:pPr marL="0" marR="0" lvl="0" indent="0" algn="r" defTabSz="913572" rtl="0" eaLnBrk="1" fontAlgn="base" latinLnBrk="0" hangingPunct="1">
                <a:lnSpc>
                  <a:spcPct val="90000"/>
                </a:lnSpc>
                <a:spcBef>
                  <a:spcPct val="0"/>
                </a:spcBef>
                <a:spcAft>
                  <a:spcPct val="0"/>
                </a:spcAft>
                <a:buClrTx/>
                <a:buSzTx/>
                <a:buFontTx/>
                <a:buNone/>
                <a:tabLst/>
                <a:defRPr/>
              </a:pPr>
              <a:r>
                <a:rPr kumimoji="0" lang="en-US" sz="1836" b="1" i="0" u="none" strike="noStrike" kern="0" cap="none" spc="-29" normalizeH="0" baseline="0" noProof="0">
                  <a:ln>
                    <a:noFill/>
                  </a:ln>
                  <a:gradFill>
                    <a:gsLst>
                      <a:gs pos="84259">
                        <a:srgbClr val="FFFFFF"/>
                      </a:gs>
                      <a:gs pos="52778">
                        <a:srgbClr val="FFFFFF"/>
                      </a:gs>
                    </a:gsLst>
                    <a:lin ang="5400000" scaled="0"/>
                  </a:gradFill>
                  <a:effectLst/>
                  <a:uLnTx/>
                  <a:uFillTx/>
                  <a:latin typeface="Segoe UI"/>
                  <a:ea typeface="ＭＳ Ｐゴシック" charset="0"/>
                  <a:cs typeface="Segoe UI Light" panose="020B0502040204020203" pitchFamily="34" charset="0"/>
                </a:rPr>
                <a:t>Speed/Agility</a:t>
              </a:r>
            </a:p>
          </p:txBody>
        </p:sp>
        <p:grpSp>
          <p:nvGrpSpPr>
            <p:cNvPr id="818" name="Group 817">
              <a:extLst>
                <a:ext uri="{FF2B5EF4-FFF2-40B4-BE49-F238E27FC236}">
                  <a16:creationId xmlns:a16="http://schemas.microsoft.com/office/drawing/2014/main" id="{2428E901-12D6-4FA3-BC8B-B997C68725F3}"/>
                </a:ext>
              </a:extLst>
            </p:cNvPr>
            <p:cNvGrpSpPr/>
            <p:nvPr/>
          </p:nvGrpSpPr>
          <p:grpSpPr>
            <a:xfrm>
              <a:off x="5054445" y="3993151"/>
              <a:ext cx="519822" cy="519822"/>
              <a:chOff x="5974555" y="2547002"/>
              <a:chExt cx="654557" cy="654555"/>
            </a:xfrm>
          </p:grpSpPr>
          <p:sp>
            <p:nvSpPr>
              <p:cNvPr id="819" name="Oval 818">
                <a:extLst>
                  <a:ext uri="{FF2B5EF4-FFF2-40B4-BE49-F238E27FC236}">
                    <a16:creationId xmlns:a16="http://schemas.microsoft.com/office/drawing/2014/main" id="{C44525E5-4535-4E98-A513-D9C6CB4BA19F}"/>
                  </a:ext>
                </a:extLst>
              </p:cNvPr>
              <p:cNvSpPr/>
              <p:nvPr/>
            </p:nvSpPr>
            <p:spPr bwMode="auto">
              <a:xfrm>
                <a:off x="5974555" y="2547002"/>
                <a:ext cx="654557" cy="654555"/>
              </a:xfrm>
              <a:prstGeom prst="ellipse">
                <a:avLst/>
              </a:prstGeom>
              <a:solidFill>
                <a:schemeClr val="accent1"/>
              </a:solidFill>
              <a:ln w="38100" cap="flat" cmpd="sng" algn="ctr">
                <a:solidFill>
                  <a:schemeClr val="bg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0" name="Freeform 17">
                <a:extLst>
                  <a:ext uri="{FF2B5EF4-FFF2-40B4-BE49-F238E27FC236}">
                    <a16:creationId xmlns:a16="http://schemas.microsoft.com/office/drawing/2014/main" id="{49441B8F-34EB-419D-BE46-DFE8F65535F7}"/>
                  </a:ext>
                </a:extLst>
              </p:cNvPr>
              <p:cNvSpPr>
                <a:spLocks noChangeAspect="1"/>
              </p:cNvSpPr>
              <p:nvPr/>
            </p:nvSpPr>
            <p:spPr bwMode="auto">
              <a:xfrm rot="5400000">
                <a:off x="6154085" y="2725077"/>
                <a:ext cx="295486" cy="298413"/>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solidFill>
              <a:ln>
                <a:noFill/>
              </a:ln>
            </p:spPr>
            <p:txBody>
              <a:bodyPr vert="horz" wrap="square" lIns="89616" tIns="44809" rIns="89616" bIns="44809" numCol="1" anchor="t" anchorCtr="0" compatLnSpc="1">
                <a:prstTxWarp prst="textNoShape">
                  <a:avLst/>
                </a:prstTxWarp>
              </a:bodyPr>
              <a:lstStyle/>
              <a:p>
                <a:pPr marL="0" marR="0" lvl="0" indent="0" algn="l" defTabSz="609309" rtl="0" eaLnBrk="1" fontAlgn="base" latinLnBrk="0" hangingPunct="1">
                  <a:lnSpc>
                    <a:spcPct val="100000"/>
                  </a:lnSpc>
                  <a:spcBef>
                    <a:spcPct val="0"/>
                  </a:spcBef>
                  <a:spcAft>
                    <a:spcPct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Calibri" charset="0"/>
                  <a:ea typeface="ＭＳ Ｐゴシック" charset="0"/>
                  <a:cs typeface="+mn-cs"/>
                </a:endParaRPr>
              </a:p>
            </p:txBody>
          </p:sp>
        </p:grpSp>
      </p:grpSp>
      <p:grpSp>
        <p:nvGrpSpPr>
          <p:cNvPr id="7" name="Group 6">
            <a:extLst>
              <a:ext uri="{FF2B5EF4-FFF2-40B4-BE49-F238E27FC236}">
                <a16:creationId xmlns:a16="http://schemas.microsoft.com/office/drawing/2014/main" id="{76A2D43B-04E3-4796-8597-899C460B0F0C}"/>
              </a:ext>
            </a:extLst>
          </p:cNvPr>
          <p:cNvGrpSpPr/>
          <p:nvPr/>
        </p:nvGrpSpPr>
        <p:grpSpPr>
          <a:xfrm>
            <a:off x="3396558" y="156210"/>
            <a:ext cx="8709638" cy="2005596"/>
            <a:chOff x="3106379" y="74435"/>
            <a:chExt cx="8762653" cy="1966449"/>
          </a:xfrm>
        </p:grpSpPr>
        <p:sp>
          <p:nvSpPr>
            <p:cNvPr id="638" name="Rectangle 637">
              <a:extLst>
                <a:ext uri="{FF2B5EF4-FFF2-40B4-BE49-F238E27FC236}">
                  <a16:creationId xmlns:a16="http://schemas.microsoft.com/office/drawing/2014/main" id="{5393A534-A51D-4C34-8B99-D642813FE764}"/>
                </a:ext>
              </a:extLst>
            </p:cNvPr>
            <p:cNvSpPr/>
            <p:nvPr/>
          </p:nvSpPr>
          <p:spPr>
            <a:xfrm>
              <a:off x="3106379" y="950002"/>
              <a:ext cx="1731631" cy="363947"/>
            </a:xfrm>
            <a:prstGeom prst="rect">
              <a:avLst/>
            </a:prstGeom>
          </p:spPr>
          <p:txBody>
            <a:bodyPr wrap="square" lIns="0" tIns="0" rIns="0" bIns="0" anchor="ctr" anchorCtr="0">
              <a:spAutoFit/>
            </a:bodyPr>
            <a:lstStyle/>
            <a:p>
              <a:pPr marL="0" marR="0" lvl="0" indent="0" algn="r" defTabSz="913572" rtl="0" eaLnBrk="1" fontAlgn="base" latinLnBrk="0" hangingPunct="1">
                <a:lnSpc>
                  <a:spcPct val="150000"/>
                </a:lnSpc>
                <a:spcBef>
                  <a:spcPct val="0"/>
                </a:spcBef>
                <a:spcAft>
                  <a:spcPct val="0"/>
                </a:spcAft>
                <a:buClrTx/>
                <a:buSzTx/>
                <a:buFontTx/>
                <a:buNone/>
                <a:tabLst/>
                <a:defRPr/>
              </a:pPr>
              <a:r>
                <a:rPr kumimoji="0" lang="en-US" sz="1836" b="1" i="0" u="none" strike="noStrike" kern="0" cap="none" spc="-29" normalizeH="0" baseline="0" noProof="0">
                  <a:ln>
                    <a:noFill/>
                  </a:ln>
                  <a:gradFill>
                    <a:gsLst>
                      <a:gs pos="84259">
                        <a:srgbClr val="FFFFFF"/>
                      </a:gs>
                      <a:gs pos="52778">
                        <a:srgbClr val="FFFFFF"/>
                      </a:gs>
                    </a:gsLst>
                    <a:lin ang="5400000" scaled="0"/>
                  </a:gradFill>
                  <a:effectLst/>
                  <a:uLnTx/>
                  <a:uFillTx/>
                  <a:latin typeface="Segoe UI"/>
                  <a:ea typeface="ＭＳ Ｐゴシック" charset="0"/>
                  <a:cs typeface="Segoe UI Light" panose="020B0502040204020203" pitchFamily="34" charset="0"/>
                </a:rPr>
                <a:t>Control</a:t>
              </a:r>
            </a:p>
          </p:txBody>
        </p:sp>
        <p:grpSp>
          <p:nvGrpSpPr>
            <p:cNvPr id="639" name="Group 638">
              <a:extLst>
                <a:ext uri="{FF2B5EF4-FFF2-40B4-BE49-F238E27FC236}">
                  <a16:creationId xmlns:a16="http://schemas.microsoft.com/office/drawing/2014/main" id="{7CE1BFF1-D950-43AC-A01A-84DBE5695783}"/>
                </a:ext>
              </a:extLst>
            </p:cNvPr>
            <p:cNvGrpSpPr/>
            <p:nvPr/>
          </p:nvGrpSpPr>
          <p:grpSpPr>
            <a:xfrm>
              <a:off x="5986776" y="74435"/>
              <a:ext cx="1504129" cy="1966449"/>
              <a:chOff x="6785516" y="4715091"/>
              <a:chExt cx="1008484" cy="1318460"/>
            </a:xfrm>
          </p:grpSpPr>
          <p:sp>
            <p:nvSpPr>
              <p:cNvPr id="640" name="AutoShape 3">
                <a:extLst>
                  <a:ext uri="{FF2B5EF4-FFF2-40B4-BE49-F238E27FC236}">
                    <a16:creationId xmlns:a16="http://schemas.microsoft.com/office/drawing/2014/main" id="{53B92A0F-9C26-4864-8DCC-1B1C57985287}"/>
                  </a:ext>
                </a:extLst>
              </p:cNvPr>
              <p:cNvSpPr>
                <a:spLocks noChangeAspect="1" noChangeArrowheads="1" noTextEdit="1"/>
              </p:cNvSpPr>
              <p:nvPr/>
            </p:nvSpPr>
            <p:spPr bwMode="auto">
              <a:xfrm>
                <a:off x="6785516" y="4715091"/>
                <a:ext cx="1008484" cy="1318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1" name="Rectangle 6">
                <a:extLst>
                  <a:ext uri="{FF2B5EF4-FFF2-40B4-BE49-F238E27FC236}">
                    <a16:creationId xmlns:a16="http://schemas.microsoft.com/office/drawing/2014/main" id="{6CCD5884-B596-4952-9A36-5782EC49DB0F}"/>
                  </a:ext>
                </a:extLst>
              </p:cNvPr>
              <p:cNvSpPr>
                <a:spLocks noChangeArrowheads="1"/>
              </p:cNvSpPr>
              <p:nvPr/>
            </p:nvSpPr>
            <p:spPr bwMode="auto">
              <a:xfrm>
                <a:off x="6785516" y="4715091"/>
                <a:ext cx="1008484" cy="1040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2" name="Freeform 7">
                <a:extLst>
                  <a:ext uri="{FF2B5EF4-FFF2-40B4-BE49-F238E27FC236}">
                    <a16:creationId xmlns:a16="http://schemas.microsoft.com/office/drawing/2014/main" id="{DBBB5394-1F47-4DE5-8459-F8FA43143E07}"/>
                  </a:ext>
                </a:extLst>
              </p:cNvPr>
              <p:cNvSpPr>
                <a:spLocks noEditPoints="1"/>
              </p:cNvSpPr>
              <p:nvPr/>
            </p:nvSpPr>
            <p:spPr bwMode="auto">
              <a:xfrm>
                <a:off x="6881057" y="5659881"/>
                <a:ext cx="819526" cy="44586"/>
              </a:xfrm>
              <a:custGeom>
                <a:avLst/>
                <a:gdLst>
                  <a:gd name="T0" fmla="*/ 1733 w 1987"/>
                  <a:gd name="T1" fmla="*/ 0 h 105"/>
                  <a:gd name="T2" fmla="*/ 1719 w 1987"/>
                  <a:gd name="T3" fmla="*/ 0 h 105"/>
                  <a:gd name="T4" fmla="*/ 1719 w 1987"/>
                  <a:gd name="T5" fmla="*/ 14 h 105"/>
                  <a:gd name="T6" fmla="*/ 1733 w 1987"/>
                  <a:gd name="T7" fmla="*/ 0 h 105"/>
                  <a:gd name="T8" fmla="*/ 1836 w 1987"/>
                  <a:gd name="T9" fmla="*/ 0 h 105"/>
                  <a:gd name="T10" fmla="*/ 1813 w 1987"/>
                  <a:gd name="T11" fmla="*/ 0 h 105"/>
                  <a:gd name="T12" fmla="*/ 1813 w 1987"/>
                  <a:gd name="T13" fmla="*/ 23 h 105"/>
                  <a:gd name="T14" fmla="*/ 1836 w 1987"/>
                  <a:gd name="T15" fmla="*/ 0 h 105"/>
                  <a:gd name="T16" fmla="*/ 1935 w 1987"/>
                  <a:gd name="T17" fmla="*/ 0 h 105"/>
                  <a:gd name="T18" fmla="*/ 1917 w 1987"/>
                  <a:gd name="T19" fmla="*/ 0 h 105"/>
                  <a:gd name="T20" fmla="*/ 1917 w 1987"/>
                  <a:gd name="T21" fmla="*/ 53 h 105"/>
                  <a:gd name="T22" fmla="*/ 1813 w 1987"/>
                  <a:gd name="T23" fmla="*/ 53 h 105"/>
                  <a:gd name="T24" fmla="*/ 1719 w 1987"/>
                  <a:gd name="T25" fmla="*/ 53 h 105"/>
                  <a:gd name="T26" fmla="*/ 1672 w 1987"/>
                  <a:gd name="T27" fmla="*/ 53 h 105"/>
                  <a:gd name="T28" fmla="*/ 1672 w 1987"/>
                  <a:gd name="T29" fmla="*/ 0 h 105"/>
                  <a:gd name="T30" fmla="*/ 1456 w 1987"/>
                  <a:gd name="T31" fmla="*/ 0 h 105"/>
                  <a:gd name="T32" fmla="*/ 1456 w 1987"/>
                  <a:gd name="T33" fmla="*/ 53 h 105"/>
                  <a:gd name="T34" fmla="*/ 1409 w 1987"/>
                  <a:gd name="T35" fmla="*/ 53 h 105"/>
                  <a:gd name="T36" fmla="*/ 1409 w 1987"/>
                  <a:gd name="T37" fmla="*/ 0 h 105"/>
                  <a:gd name="T38" fmla="*/ 1258 w 1987"/>
                  <a:gd name="T39" fmla="*/ 0 h 105"/>
                  <a:gd name="T40" fmla="*/ 1258 w 1987"/>
                  <a:gd name="T41" fmla="*/ 53 h 105"/>
                  <a:gd name="T42" fmla="*/ 463 w 1987"/>
                  <a:gd name="T43" fmla="*/ 53 h 105"/>
                  <a:gd name="T44" fmla="*/ 463 w 1987"/>
                  <a:gd name="T45" fmla="*/ 0 h 105"/>
                  <a:gd name="T46" fmla="*/ 423 w 1987"/>
                  <a:gd name="T47" fmla="*/ 0 h 105"/>
                  <a:gd name="T48" fmla="*/ 423 w 1987"/>
                  <a:gd name="T49" fmla="*/ 53 h 105"/>
                  <a:gd name="T50" fmla="*/ 375 w 1987"/>
                  <a:gd name="T51" fmla="*/ 53 h 105"/>
                  <a:gd name="T52" fmla="*/ 375 w 1987"/>
                  <a:gd name="T53" fmla="*/ 0 h 105"/>
                  <a:gd name="T54" fmla="*/ 149 w 1987"/>
                  <a:gd name="T55" fmla="*/ 0 h 105"/>
                  <a:gd name="T56" fmla="*/ 149 w 1987"/>
                  <a:gd name="T57" fmla="*/ 53 h 105"/>
                  <a:gd name="T58" fmla="*/ 102 w 1987"/>
                  <a:gd name="T59" fmla="*/ 53 h 105"/>
                  <a:gd name="T60" fmla="*/ 102 w 1987"/>
                  <a:gd name="T61" fmla="*/ 0 h 105"/>
                  <a:gd name="T62" fmla="*/ 52 w 1987"/>
                  <a:gd name="T63" fmla="*/ 0 h 105"/>
                  <a:gd name="T64" fmla="*/ 0 w 1987"/>
                  <a:gd name="T65" fmla="*/ 53 h 105"/>
                  <a:gd name="T66" fmla="*/ 52 w 1987"/>
                  <a:gd name="T67" fmla="*/ 105 h 105"/>
                  <a:gd name="T68" fmla="*/ 1935 w 1987"/>
                  <a:gd name="T69" fmla="*/ 105 h 105"/>
                  <a:gd name="T70" fmla="*/ 1987 w 1987"/>
                  <a:gd name="T71" fmla="*/ 53 h 105"/>
                  <a:gd name="T72" fmla="*/ 1935 w 1987"/>
                  <a:gd name="T7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7" h="105">
                    <a:moveTo>
                      <a:pt x="1733" y="0"/>
                    </a:moveTo>
                    <a:cubicBezTo>
                      <a:pt x="1719" y="0"/>
                      <a:pt x="1719" y="0"/>
                      <a:pt x="1719" y="0"/>
                    </a:cubicBezTo>
                    <a:cubicBezTo>
                      <a:pt x="1719" y="14"/>
                      <a:pt x="1719" y="14"/>
                      <a:pt x="1719" y="14"/>
                    </a:cubicBezTo>
                    <a:cubicBezTo>
                      <a:pt x="1733" y="0"/>
                      <a:pt x="1733" y="0"/>
                      <a:pt x="1733" y="0"/>
                    </a:cubicBezTo>
                    <a:moveTo>
                      <a:pt x="1836" y="0"/>
                    </a:moveTo>
                    <a:cubicBezTo>
                      <a:pt x="1813" y="0"/>
                      <a:pt x="1813" y="0"/>
                      <a:pt x="1813" y="0"/>
                    </a:cubicBezTo>
                    <a:cubicBezTo>
                      <a:pt x="1813" y="23"/>
                      <a:pt x="1813" y="23"/>
                      <a:pt x="1813" y="23"/>
                    </a:cubicBezTo>
                    <a:cubicBezTo>
                      <a:pt x="1836" y="0"/>
                      <a:pt x="1836" y="0"/>
                      <a:pt x="1836" y="0"/>
                    </a:cubicBezTo>
                    <a:moveTo>
                      <a:pt x="1935" y="0"/>
                    </a:moveTo>
                    <a:cubicBezTo>
                      <a:pt x="1917" y="0"/>
                      <a:pt x="1917" y="0"/>
                      <a:pt x="1917" y="0"/>
                    </a:cubicBezTo>
                    <a:cubicBezTo>
                      <a:pt x="1917" y="53"/>
                      <a:pt x="1917" y="53"/>
                      <a:pt x="1917" y="53"/>
                    </a:cubicBezTo>
                    <a:cubicBezTo>
                      <a:pt x="1813" y="53"/>
                      <a:pt x="1813" y="53"/>
                      <a:pt x="1813" y="53"/>
                    </a:cubicBezTo>
                    <a:cubicBezTo>
                      <a:pt x="1719" y="53"/>
                      <a:pt x="1719" y="53"/>
                      <a:pt x="1719" y="53"/>
                    </a:cubicBezTo>
                    <a:cubicBezTo>
                      <a:pt x="1672" y="53"/>
                      <a:pt x="1672" y="53"/>
                      <a:pt x="1672" y="53"/>
                    </a:cubicBezTo>
                    <a:cubicBezTo>
                      <a:pt x="1672" y="0"/>
                      <a:pt x="1672" y="0"/>
                      <a:pt x="1672" y="0"/>
                    </a:cubicBezTo>
                    <a:cubicBezTo>
                      <a:pt x="1456" y="0"/>
                      <a:pt x="1456" y="0"/>
                      <a:pt x="1456" y="0"/>
                    </a:cubicBezTo>
                    <a:cubicBezTo>
                      <a:pt x="1456" y="53"/>
                      <a:pt x="1456" y="53"/>
                      <a:pt x="1456" y="53"/>
                    </a:cubicBezTo>
                    <a:cubicBezTo>
                      <a:pt x="1409" y="53"/>
                      <a:pt x="1409" y="53"/>
                      <a:pt x="1409" y="53"/>
                    </a:cubicBezTo>
                    <a:cubicBezTo>
                      <a:pt x="1409" y="0"/>
                      <a:pt x="1409" y="0"/>
                      <a:pt x="1409" y="0"/>
                    </a:cubicBezTo>
                    <a:cubicBezTo>
                      <a:pt x="1258" y="0"/>
                      <a:pt x="1258" y="0"/>
                      <a:pt x="1258" y="0"/>
                    </a:cubicBezTo>
                    <a:cubicBezTo>
                      <a:pt x="1258" y="53"/>
                      <a:pt x="1258" y="53"/>
                      <a:pt x="1258" y="53"/>
                    </a:cubicBezTo>
                    <a:cubicBezTo>
                      <a:pt x="463" y="53"/>
                      <a:pt x="463" y="53"/>
                      <a:pt x="463" y="53"/>
                    </a:cubicBezTo>
                    <a:cubicBezTo>
                      <a:pt x="463" y="0"/>
                      <a:pt x="463" y="0"/>
                      <a:pt x="463" y="0"/>
                    </a:cubicBezTo>
                    <a:cubicBezTo>
                      <a:pt x="423" y="0"/>
                      <a:pt x="423" y="0"/>
                      <a:pt x="423" y="0"/>
                    </a:cubicBezTo>
                    <a:cubicBezTo>
                      <a:pt x="423" y="53"/>
                      <a:pt x="423" y="53"/>
                      <a:pt x="423" y="53"/>
                    </a:cubicBezTo>
                    <a:cubicBezTo>
                      <a:pt x="375" y="53"/>
                      <a:pt x="375" y="53"/>
                      <a:pt x="375" y="53"/>
                    </a:cubicBezTo>
                    <a:cubicBezTo>
                      <a:pt x="375" y="0"/>
                      <a:pt x="375" y="0"/>
                      <a:pt x="375" y="0"/>
                    </a:cubicBezTo>
                    <a:cubicBezTo>
                      <a:pt x="149" y="0"/>
                      <a:pt x="149" y="0"/>
                      <a:pt x="149" y="0"/>
                    </a:cubicBezTo>
                    <a:cubicBezTo>
                      <a:pt x="149" y="53"/>
                      <a:pt x="149" y="53"/>
                      <a:pt x="149" y="53"/>
                    </a:cubicBezTo>
                    <a:cubicBezTo>
                      <a:pt x="102" y="53"/>
                      <a:pt x="102" y="53"/>
                      <a:pt x="102" y="53"/>
                    </a:cubicBezTo>
                    <a:cubicBezTo>
                      <a:pt x="102" y="0"/>
                      <a:pt x="102" y="0"/>
                      <a:pt x="102" y="0"/>
                    </a:cubicBezTo>
                    <a:cubicBezTo>
                      <a:pt x="52" y="0"/>
                      <a:pt x="52" y="0"/>
                      <a:pt x="52" y="0"/>
                    </a:cubicBezTo>
                    <a:cubicBezTo>
                      <a:pt x="23" y="0"/>
                      <a:pt x="0" y="24"/>
                      <a:pt x="0" y="53"/>
                    </a:cubicBezTo>
                    <a:cubicBezTo>
                      <a:pt x="0" y="81"/>
                      <a:pt x="23" y="105"/>
                      <a:pt x="52" y="105"/>
                    </a:cubicBezTo>
                    <a:cubicBezTo>
                      <a:pt x="1935" y="105"/>
                      <a:pt x="1935" y="105"/>
                      <a:pt x="1935" y="105"/>
                    </a:cubicBezTo>
                    <a:cubicBezTo>
                      <a:pt x="1964" y="105"/>
                      <a:pt x="1987" y="81"/>
                      <a:pt x="1987" y="53"/>
                    </a:cubicBezTo>
                    <a:cubicBezTo>
                      <a:pt x="1987" y="24"/>
                      <a:pt x="1964" y="0"/>
                      <a:pt x="1935"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3" name="Freeform 8">
                <a:extLst>
                  <a:ext uri="{FF2B5EF4-FFF2-40B4-BE49-F238E27FC236}">
                    <a16:creationId xmlns:a16="http://schemas.microsoft.com/office/drawing/2014/main" id="{61715DF2-0A35-4265-B02B-903427D5C3F4}"/>
                  </a:ext>
                </a:extLst>
              </p:cNvPr>
              <p:cNvSpPr>
                <a:spLocks/>
              </p:cNvSpPr>
              <p:nvPr/>
            </p:nvSpPr>
            <p:spPr bwMode="auto">
              <a:xfrm>
                <a:off x="7087000" y="5059037"/>
                <a:ext cx="473457" cy="382162"/>
              </a:xfrm>
              <a:custGeom>
                <a:avLst/>
                <a:gdLst>
                  <a:gd name="T0" fmla="*/ 740 w 1148"/>
                  <a:gd name="T1" fmla="*/ 0 h 921"/>
                  <a:gd name="T2" fmla="*/ 51 w 1148"/>
                  <a:gd name="T3" fmla="*/ 0 h 921"/>
                  <a:gd name="T4" fmla="*/ 0 w 1148"/>
                  <a:gd name="T5" fmla="*/ 51 h 921"/>
                  <a:gd name="T6" fmla="*/ 51 w 1148"/>
                  <a:gd name="T7" fmla="*/ 102 h 921"/>
                  <a:gd name="T8" fmla="*/ 270 w 1148"/>
                  <a:gd name="T9" fmla="*/ 102 h 921"/>
                  <a:gd name="T10" fmla="*/ 303 w 1148"/>
                  <a:gd name="T11" fmla="*/ 135 h 921"/>
                  <a:gd name="T12" fmla="*/ 270 w 1148"/>
                  <a:gd name="T13" fmla="*/ 169 h 921"/>
                  <a:gd name="T14" fmla="*/ 270 w 1148"/>
                  <a:gd name="T15" fmla="*/ 169 h 921"/>
                  <a:gd name="T16" fmla="*/ 189 w 1148"/>
                  <a:gd name="T17" fmla="*/ 169 h 921"/>
                  <a:gd name="T18" fmla="*/ 559 w 1148"/>
                  <a:gd name="T19" fmla="*/ 482 h 921"/>
                  <a:gd name="T20" fmla="*/ 757 w 1148"/>
                  <a:gd name="T21" fmla="*/ 482 h 921"/>
                  <a:gd name="T22" fmla="*/ 757 w 1148"/>
                  <a:gd name="T23" fmla="*/ 649 h 921"/>
                  <a:gd name="T24" fmla="*/ 933 w 1148"/>
                  <a:gd name="T25" fmla="*/ 798 h 921"/>
                  <a:gd name="T26" fmla="*/ 1007 w 1148"/>
                  <a:gd name="T27" fmla="*/ 798 h 921"/>
                  <a:gd name="T28" fmla="*/ 1007 w 1148"/>
                  <a:gd name="T29" fmla="*/ 860 h 921"/>
                  <a:gd name="T30" fmla="*/ 1052 w 1148"/>
                  <a:gd name="T31" fmla="*/ 899 h 921"/>
                  <a:gd name="T32" fmla="*/ 1007 w 1148"/>
                  <a:gd name="T33" fmla="*/ 921 h 921"/>
                  <a:gd name="T34" fmla="*/ 1007 w 1148"/>
                  <a:gd name="T35" fmla="*/ 921 h 921"/>
                  <a:gd name="T36" fmla="*/ 1115 w 1148"/>
                  <a:gd name="T37" fmla="*/ 778 h 921"/>
                  <a:gd name="T38" fmla="*/ 966 w 1148"/>
                  <a:gd name="T39" fmla="*/ 628 h 921"/>
                  <a:gd name="T40" fmla="*/ 855 w 1148"/>
                  <a:gd name="T41" fmla="*/ 628 h 921"/>
                  <a:gd name="T42" fmla="*/ 823 w 1148"/>
                  <a:gd name="T43" fmla="*/ 596 h 921"/>
                  <a:gd name="T44" fmla="*/ 855 w 1148"/>
                  <a:gd name="T45" fmla="*/ 564 h 921"/>
                  <a:gd name="T46" fmla="*/ 862 w 1148"/>
                  <a:gd name="T47" fmla="*/ 565 h 921"/>
                  <a:gd name="T48" fmla="*/ 1040 w 1148"/>
                  <a:gd name="T49" fmla="*/ 565 h 921"/>
                  <a:gd name="T50" fmla="*/ 1148 w 1148"/>
                  <a:gd name="T51" fmla="*/ 457 h 921"/>
                  <a:gd name="T52" fmla="*/ 1040 w 1148"/>
                  <a:gd name="T53" fmla="*/ 350 h 921"/>
                  <a:gd name="T54" fmla="*/ 625 w 1148"/>
                  <a:gd name="T55" fmla="*/ 350 h 921"/>
                  <a:gd name="T56" fmla="*/ 625 w 1148"/>
                  <a:gd name="T57" fmla="*/ 349 h 921"/>
                  <a:gd name="T58" fmla="*/ 606 w 1148"/>
                  <a:gd name="T59" fmla="*/ 325 h 921"/>
                  <a:gd name="T60" fmla="*/ 625 w 1148"/>
                  <a:gd name="T61" fmla="*/ 301 h 921"/>
                  <a:gd name="T62" fmla="*/ 625 w 1148"/>
                  <a:gd name="T63" fmla="*/ 300 h 921"/>
                  <a:gd name="T64" fmla="*/ 628 w 1148"/>
                  <a:gd name="T65" fmla="*/ 300 h 921"/>
                  <a:gd name="T66" fmla="*/ 630 w 1148"/>
                  <a:gd name="T67" fmla="*/ 300 h 921"/>
                  <a:gd name="T68" fmla="*/ 633 w 1148"/>
                  <a:gd name="T69" fmla="*/ 300 h 921"/>
                  <a:gd name="T70" fmla="*/ 986 w 1148"/>
                  <a:gd name="T71" fmla="*/ 300 h 921"/>
                  <a:gd name="T72" fmla="*/ 1069 w 1148"/>
                  <a:gd name="T73" fmla="*/ 217 h 921"/>
                  <a:gd name="T74" fmla="*/ 986 w 1148"/>
                  <a:gd name="T75" fmla="*/ 134 h 921"/>
                  <a:gd name="T76" fmla="*/ 551 w 1148"/>
                  <a:gd name="T77" fmla="*/ 134 h 921"/>
                  <a:gd name="T78" fmla="*/ 551 w 1148"/>
                  <a:gd name="T79" fmla="*/ 134 h 921"/>
                  <a:gd name="T80" fmla="*/ 535 w 1148"/>
                  <a:gd name="T81" fmla="*/ 118 h 921"/>
                  <a:gd name="T82" fmla="*/ 551 w 1148"/>
                  <a:gd name="T83" fmla="*/ 102 h 921"/>
                  <a:gd name="T84" fmla="*/ 740 w 1148"/>
                  <a:gd name="T85" fmla="*/ 102 h 921"/>
                  <a:gd name="T86" fmla="*/ 791 w 1148"/>
                  <a:gd name="T87" fmla="*/ 51 h 921"/>
                  <a:gd name="T88" fmla="*/ 740 w 1148"/>
                  <a:gd name="T89" fmla="*/ 0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48" h="921">
                    <a:moveTo>
                      <a:pt x="740" y="0"/>
                    </a:moveTo>
                    <a:cubicBezTo>
                      <a:pt x="51" y="0"/>
                      <a:pt x="51" y="0"/>
                      <a:pt x="51" y="0"/>
                    </a:cubicBezTo>
                    <a:cubicBezTo>
                      <a:pt x="23" y="0"/>
                      <a:pt x="0" y="23"/>
                      <a:pt x="0" y="51"/>
                    </a:cubicBezTo>
                    <a:cubicBezTo>
                      <a:pt x="0" y="79"/>
                      <a:pt x="23" y="102"/>
                      <a:pt x="51" y="102"/>
                    </a:cubicBezTo>
                    <a:cubicBezTo>
                      <a:pt x="270" y="102"/>
                      <a:pt x="270" y="102"/>
                      <a:pt x="270" y="102"/>
                    </a:cubicBezTo>
                    <a:cubicBezTo>
                      <a:pt x="289" y="102"/>
                      <a:pt x="303" y="117"/>
                      <a:pt x="303" y="135"/>
                    </a:cubicBezTo>
                    <a:cubicBezTo>
                      <a:pt x="303" y="154"/>
                      <a:pt x="289" y="169"/>
                      <a:pt x="270" y="169"/>
                    </a:cubicBezTo>
                    <a:cubicBezTo>
                      <a:pt x="270" y="169"/>
                      <a:pt x="270" y="169"/>
                      <a:pt x="270" y="169"/>
                    </a:cubicBezTo>
                    <a:cubicBezTo>
                      <a:pt x="189" y="169"/>
                      <a:pt x="189" y="169"/>
                      <a:pt x="189" y="169"/>
                    </a:cubicBezTo>
                    <a:cubicBezTo>
                      <a:pt x="559" y="482"/>
                      <a:pt x="559" y="482"/>
                      <a:pt x="559" y="482"/>
                    </a:cubicBezTo>
                    <a:cubicBezTo>
                      <a:pt x="757" y="482"/>
                      <a:pt x="757" y="482"/>
                      <a:pt x="757" y="482"/>
                    </a:cubicBezTo>
                    <a:cubicBezTo>
                      <a:pt x="757" y="649"/>
                      <a:pt x="757" y="649"/>
                      <a:pt x="757" y="649"/>
                    </a:cubicBezTo>
                    <a:cubicBezTo>
                      <a:pt x="933" y="798"/>
                      <a:pt x="933" y="798"/>
                      <a:pt x="933" y="798"/>
                    </a:cubicBezTo>
                    <a:cubicBezTo>
                      <a:pt x="1007" y="798"/>
                      <a:pt x="1007" y="798"/>
                      <a:pt x="1007" y="798"/>
                    </a:cubicBezTo>
                    <a:cubicBezTo>
                      <a:pt x="1007" y="860"/>
                      <a:pt x="1007" y="860"/>
                      <a:pt x="1007" y="860"/>
                    </a:cubicBezTo>
                    <a:cubicBezTo>
                      <a:pt x="1052" y="899"/>
                      <a:pt x="1052" y="899"/>
                      <a:pt x="1052" y="899"/>
                    </a:cubicBezTo>
                    <a:cubicBezTo>
                      <a:pt x="1039" y="909"/>
                      <a:pt x="1023" y="916"/>
                      <a:pt x="1007" y="921"/>
                    </a:cubicBezTo>
                    <a:cubicBezTo>
                      <a:pt x="1007" y="921"/>
                      <a:pt x="1007" y="921"/>
                      <a:pt x="1007" y="921"/>
                    </a:cubicBezTo>
                    <a:cubicBezTo>
                      <a:pt x="1069" y="904"/>
                      <a:pt x="1115" y="846"/>
                      <a:pt x="1115" y="778"/>
                    </a:cubicBezTo>
                    <a:cubicBezTo>
                      <a:pt x="1115" y="695"/>
                      <a:pt x="1048" y="628"/>
                      <a:pt x="966" y="628"/>
                    </a:cubicBezTo>
                    <a:cubicBezTo>
                      <a:pt x="855" y="628"/>
                      <a:pt x="855" y="628"/>
                      <a:pt x="855" y="628"/>
                    </a:cubicBezTo>
                    <a:cubicBezTo>
                      <a:pt x="838" y="628"/>
                      <a:pt x="823" y="614"/>
                      <a:pt x="823" y="596"/>
                    </a:cubicBezTo>
                    <a:cubicBezTo>
                      <a:pt x="823" y="579"/>
                      <a:pt x="838" y="564"/>
                      <a:pt x="855" y="564"/>
                    </a:cubicBezTo>
                    <a:cubicBezTo>
                      <a:pt x="858" y="564"/>
                      <a:pt x="860" y="564"/>
                      <a:pt x="862" y="565"/>
                    </a:cubicBezTo>
                    <a:cubicBezTo>
                      <a:pt x="1040" y="565"/>
                      <a:pt x="1040" y="565"/>
                      <a:pt x="1040" y="565"/>
                    </a:cubicBezTo>
                    <a:cubicBezTo>
                      <a:pt x="1100" y="565"/>
                      <a:pt x="1148" y="517"/>
                      <a:pt x="1148" y="457"/>
                    </a:cubicBezTo>
                    <a:cubicBezTo>
                      <a:pt x="1148" y="398"/>
                      <a:pt x="1100" y="350"/>
                      <a:pt x="1040" y="350"/>
                    </a:cubicBezTo>
                    <a:cubicBezTo>
                      <a:pt x="625" y="350"/>
                      <a:pt x="625" y="350"/>
                      <a:pt x="625" y="350"/>
                    </a:cubicBezTo>
                    <a:cubicBezTo>
                      <a:pt x="625" y="349"/>
                      <a:pt x="625" y="349"/>
                      <a:pt x="625" y="349"/>
                    </a:cubicBezTo>
                    <a:cubicBezTo>
                      <a:pt x="614" y="347"/>
                      <a:pt x="606" y="337"/>
                      <a:pt x="606" y="325"/>
                    </a:cubicBezTo>
                    <a:cubicBezTo>
                      <a:pt x="606" y="313"/>
                      <a:pt x="614" y="303"/>
                      <a:pt x="625" y="301"/>
                    </a:cubicBezTo>
                    <a:cubicBezTo>
                      <a:pt x="625" y="300"/>
                      <a:pt x="625" y="300"/>
                      <a:pt x="625" y="300"/>
                    </a:cubicBezTo>
                    <a:cubicBezTo>
                      <a:pt x="628" y="300"/>
                      <a:pt x="628" y="300"/>
                      <a:pt x="628" y="300"/>
                    </a:cubicBezTo>
                    <a:cubicBezTo>
                      <a:pt x="629" y="300"/>
                      <a:pt x="629" y="300"/>
                      <a:pt x="630" y="300"/>
                    </a:cubicBezTo>
                    <a:cubicBezTo>
                      <a:pt x="631" y="300"/>
                      <a:pt x="632" y="300"/>
                      <a:pt x="633" y="300"/>
                    </a:cubicBezTo>
                    <a:cubicBezTo>
                      <a:pt x="986" y="300"/>
                      <a:pt x="986" y="300"/>
                      <a:pt x="986" y="300"/>
                    </a:cubicBezTo>
                    <a:cubicBezTo>
                      <a:pt x="1032" y="300"/>
                      <a:pt x="1069" y="263"/>
                      <a:pt x="1069" y="217"/>
                    </a:cubicBezTo>
                    <a:cubicBezTo>
                      <a:pt x="1069" y="171"/>
                      <a:pt x="1032" y="134"/>
                      <a:pt x="986" y="134"/>
                    </a:cubicBezTo>
                    <a:cubicBezTo>
                      <a:pt x="551" y="134"/>
                      <a:pt x="551" y="134"/>
                      <a:pt x="551" y="134"/>
                    </a:cubicBezTo>
                    <a:cubicBezTo>
                      <a:pt x="551" y="134"/>
                      <a:pt x="551" y="134"/>
                      <a:pt x="551" y="134"/>
                    </a:cubicBezTo>
                    <a:cubicBezTo>
                      <a:pt x="542" y="134"/>
                      <a:pt x="535" y="127"/>
                      <a:pt x="535" y="118"/>
                    </a:cubicBezTo>
                    <a:cubicBezTo>
                      <a:pt x="535" y="110"/>
                      <a:pt x="542" y="102"/>
                      <a:pt x="551" y="102"/>
                    </a:cubicBezTo>
                    <a:cubicBezTo>
                      <a:pt x="740" y="102"/>
                      <a:pt x="740" y="102"/>
                      <a:pt x="740" y="102"/>
                    </a:cubicBezTo>
                    <a:cubicBezTo>
                      <a:pt x="768" y="102"/>
                      <a:pt x="791" y="79"/>
                      <a:pt x="791" y="51"/>
                    </a:cubicBezTo>
                    <a:cubicBezTo>
                      <a:pt x="791" y="23"/>
                      <a:pt x="768" y="0"/>
                      <a:pt x="740"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4" name="Freeform 9">
                <a:extLst>
                  <a:ext uri="{FF2B5EF4-FFF2-40B4-BE49-F238E27FC236}">
                    <a16:creationId xmlns:a16="http://schemas.microsoft.com/office/drawing/2014/main" id="{FEA7C224-DBED-43C8-B488-53C614905998}"/>
                  </a:ext>
                </a:extLst>
              </p:cNvPr>
              <p:cNvSpPr>
                <a:spLocks/>
              </p:cNvSpPr>
              <p:nvPr/>
            </p:nvSpPr>
            <p:spPr bwMode="auto">
              <a:xfrm>
                <a:off x="7044537" y="5458184"/>
                <a:ext cx="21231" cy="16985"/>
              </a:xfrm>
              <a:custGeom>
                <a:avLst/>
                <a:gdLst>
                  <a:gd name="T0" fmla="*/ 24 w 51"/>
                  <a:gd name="T1" fmla="*/ 0 h 40"/>
                  <a:gd name="T2" fmla="*/ 0 w 51"/>
                  <a:gd name="T3" fmla="*/ 17 h 40"/>
                  <a:gd name="T4" fmla="*/ 48 w 51"/>
                  <a:gd name="T5" fmla="*/ 40 h 40"/>
                  <a:gd name="T6" fmla="*/ 51 w 51"/>
                  <a:gd name="T7" fmla="*/ 27 h 40"/>
                  <a:gd name="T8" fmla="*/ 24 w 51"/>
                  <a:gd name="T9" fmla="*/ 0 h 40"/>
                </a:gdLst>
                <a:ahLst/>
                <a:cxnLst>
                  <a:cxn ang="0">
                    <a:pos x="T0" y="T1"/>
                  </a:cxn>
                  <a:cxn ang="0">
                    <a:pos x="T2" y="T3"/>
                  </a:cxn>
                  <a:cxn ang="0">
                    <a:pos x="T4" y="T5"/>
                  </a:cxn>
                  <a:cxn ang="0">
                    <a:pos x="T6" y="T7"/>
                  </a:cxn>
                  <a:cxn ang="0">
                    <a:pos x="T8" y="T9"/>
                  </a:cxn>
                </a:cxnLst>
                <a:rect l="0" t="0" r="r" b="b"/>
                <a:pathLst>
                  <a:path w="51" h="40">
                    <a:moveTo>
                      <a:pt x="24" y="0"/>
                    </a:moveTo>
                    <a:cubicBezTo>
                      <a:pt x="12" y="0"/>
                      <a:pt x="3" y="7"/>
                      <a:pt x="0" y="17"/>
                    </a:cubicBezTo>
                    <a:cubicBezTo>
                      <a:pt x="14" y="28"/>
                      <a:pt x="30" y="36"/>
                      <a:pt x="48" y="40"/>
                    </a:cubicBezTo>
                    <a:cubicBezTo>
                      <a:pt x="50" y="36"/>
                      <a:pt x="51" y="32"/>
                      <a:pt x="51" y="27"/>
                    </a:cubicBezTo>
                    <a:cubicBezTo>
                      <a:pt x="51" y="12"/>
                      <a:pt x="40" y="0"/>
                      <a:pt x="24" y="0"/>
                    </a:cubicBezTo>
                  </a:path>
                </a:pathLst>
              </a:custGeom>
              <a:solidFill>
                <a:srgbClr val="3C58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5" name="Freeform 10">
                <a:extLst>
                  <a:ext uri="{FF2B5EF4-FFF2-40B4-BE49-F238E27FC236}">
                    <a16:creationId xmlns:a16="http://schemas.microsoft.com/office/drawing/2014/main" id="{5AE8FEA9-B839-450A-A02F-4EFC45961449}"/>
                  </a:ext>
                </a:extLst>
              </p:cNvPr>
              <p:cNvSpPr>
                <a:spLocks noEditPoints="1"/>
              </p:cNvSpPr>
              <p:nvPr/>
            </p:nvSpPr>
            <p:spPr bwMode="auto">
              <a:xfrm>
                <a:off x="6942627" y="5129100"/>
                <a:ext cx="579613" cy="348192"/>
              </a:xfrm>
              <a:custGeom>
                <a:avLst/>
                <a:gdLst>
                  <a:gd name="T0" fmla="*/ 1359 w 1404"/>
                  <a:gd name="T1" fmla="*/ 691 h 835"/>
                  <a:gd name="T2" fmla="*/ 1359 w 1404"/>
                  <a:gd name="T3" fmla="*/ 752 h 835"/>
                  <a:gd name="T4" fmla="*/ 1404 w 1404"/>
                  <a:gd name="T5" fmla="*/ 730 h 835"/>
                  <a:gd name="T6" fmla="*/ 1359 w 1404"/>
                  <a:gd name="T7" fmla="*/ 691 h 835"/>
                  <a:gd name="T8" fmla="*/ 314 w 1404"/>
                  <a:gd name="T9" fmla="*/ 578 h 835"/>
                  <a:gd name="T10" fmla="*/ 198 w 1404"/>
                  <a:gd name="T11" fmla="*/ 707 h 835"/>
                  <a:gd name="T12" fmla="*/ 237 w 1404"/>
                  <a:gd name="T13" fmla="*/ 799 h 835"/>
                  <a:gd name="T14" fmla="*/ 272 w 1404"/>
                  <a:gd name="T15" fmla="*/ 779 h 835"/>
                  <a:gd name="T16" fmla="*/ 273 w 1404"/>
                  <a:gd name="T17" fmla="*/ 779 h 835"/>
                  <a:gd name="T18" fmla="*/ 313 w 1404"/>
                  <a:gd name="T19" fmla="*/ 820 h 835"/>
                  <a:gd name="T20" fmla="*/ 311 w 1404"/>
                  <a:gd name="T21" fmla="*/ 835 h 835"/>
                  <a:gd name="T22" fmla="*/ 314 w 1404"/>
                  <a:gd name="T23" fmla="*/ 835 h 835"/>
                  <a:gd name="T24" fmla="*/ 314 w 1404"/>
                  <a:gd name="T25" fmla="*/ 578 h 835"/>
                  <a:gd name="T26" fmla="*/ 1109 w 1404"/>
                  <a:gd name="T27" fmla="*/ 480 h 835"/>
                  <a:gd name="T28" fmla="*/ 1109 w 1404"/>
                  <a:gd name="T29" fmla="*/ 629 h 835"/>
                  <a:gd name="T30" fmla="*/ 1127 w 1404"/>
                  <a:gd name="T31" fmla="*/ 629 h 835"/>
                  <a:gd name="T32" fmla="*/ 1127 w 1404"/>
                  <a:gd name="T33" fmla="*/ 758 h 835"/>
                  <a:gd name="T34" fmla="*/ 1190 w 1404"/>
                  <a:gd name="T35" fmla="*/ 758 h 835"/>
                  <a:gd name="T36" fmla="*/ 1190 w 1404"/>
                  <a:gd name="T37" fmla="*/ 647 h 835"/>
                  <a:gd name="T38" fmla="*/ 1208 w 1404"/>
                  <a:gd name="T39" fmla="*/ 647 h 835"/>
                  <a:gd name="T40" fmla="*/ 1208 w 1404"/>
                  <a:gd name="T41" fmla="*/ 629 h 835"/>
                  <a:gd name="T42" fmla="*/ 1285 w 1404"/>
                  <a:gd name="T43" fmla="*/ 629 h 835"/>
                  <a:gd name="T44" fmla="*/ 1109 w 1404"/>
                  <a:gd name="T45" fmla="*/ 480 h 835"/>
                  <a:gd name="T46" fmla="*/ 541 w 1404"/>
                  <a:gd name="T47" fmla="*/ 0 h 835"/>
                  <a:gd name="T48" fmla="*/ 184 w 1404"/>
                  <a:gd name="T49" fmla="*/ 0 h 835"/>
                  <a:gd name="T50" fmla="*/ 184 w 1404"/>
                  <a:gd name="T51" fmla="*/ 0 h 835"/>
                  <a:gd name="T52" fmla="*/ 184 w 1404"/>
                  <a:gd name="T53" fmla="*/ 0 h 835"/>
                  <a:gd name="T54" fmla="*/ 0 w 1404"/>
                  <a:gd name="T55" fmla="*/ 183 h 835"/>
                  <a:gd name="T56" fmla="*/ 184 w 1404"/>
                  <a:gd name="T57" fmla="*/ 367 h 835"/>
                  <a:gd name="T58" fmla="*/ 314 w 1404"/>
                  <a:gd name="T59" fmla="*/ 368 h 835"/>
                  <a:gd name="T60" fmla="*/ 314 w 1404"/>
                  <a:gd name="T61" fmla="*/ 313 h 835"/>
                  <a:gd name="T62" fmla="*/ 714 w 1404"/>
                  <a:gd name="T63" fmla="*/ 313 h 835"/>
                  <a:gd name="T64" fmla="*/ 911 w 1404"/>
                  <a:gd name="T65" fmla="*/ 313 h 835"/>
                  <a:gd name="T66" fmla="*/ 541 w 1404"/>
                  <a:gd name="T67" fmla="*/ 0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4" h="835">
                    <a:moveTo>
                      <a:pt x="1359" y="691"/>
                    </a:moveTo>
                    <a:cubicBezTo>
                      <a:pt x="1359" y="752"/>
                      <a:pt x="1359" y="752"/>
                      <a:pt x="1359" y="752"/>
                    </a:cubicBezTo>
                    <a:cubicBezTo>
                      <a:pt x="1375" y="747"/>
                      <a:pt x="1391" y="740"/>
                      <a:pt x="1404" y="730"/>
                    </a:cubicBezTo>
                    <a:cubicBezTo>
                      <a:pt x="1359" y="691"/>
                      <a:pt x="1359" y="691"/>
                      <a:pt x="1359" y="691"/>
                    </a:cubicBezTo>
                    <a:moveTo>
                      <a:pt x="314" y="578"/>
                    </a:moveTo>
                    <a:cubicBezTo>
                      <a:pt x="249" y="584"/>
                      <a:pt x="198" y="640"/>
                      <a:pt x="198" y="707"/>
                    </a:cubicBezTo>
                    <a:cubicBezTo>
                      <a:pt x="198" y="743"/>
                      <a:pt x="213" y="775"/>
                      <a:pt x="237" y="799"/>
                    </a:cubicBezTo>
                    <a:cubicBezTo>
                      <a:pt x="243" y="787"/>
                      <a:pt x="256" y="779"/>
                      <a:pt x="272" y="779"/>
                    </a:cubicBezTo>
                    <a:cubicBezTo>
                      <a:pt x="272" y="779"/>
                      <a:pt x="273" y="779"/>
                      <a:pt x="273" y="779"/>
                    </a:cubicBezTo>
                    <a:cubicBezTo>
                      <a:pt x="297" y="779"/>
                      <a:pt x="313" y="795"/>
                      <a:pt x="313" y="820"/>
                    </a:cubicBezTo>
                    <a:cubicBezTo>
                      <a:pt x="313" y="825"/>
                      <a:pt x="312" y="830"/>
                      <a:pt x="311" y="835"/>
                    </a:cubicBezTo>
                    <a:cubicBezTo>
                      <a:pt x="312" y="835"/>
                      <a:pt x="313" y="835"/>
                      <a:pt x="314" y="835"/>
                    </a:cubicBezTo>
                    <a:cubicBezTo>
                      <a:pt x="314" y="578"/>
                      <a:pt x="314" y="578"/>
                      <a:pt x="314" y="578"/>
                    </a:cubicBezTo>
                    <a:moveTo>
                      <a:pt x="1109" y="480"/>
                    </a:moveTo>
                    <a:cubicBezTo>
                      <a:pt x="1109" y="629"/>
                      <a:pt x="1109" y="629"/>
                      <a:pt x="1109" y="629"/>
                    </a:cubicBezTo>
                    <a:cubicBezTo>
                      <a:pt x="1127" y="629"/>
                      <a:pt x="1127" y="629"/>
                      <a:pt x="1127" y="629"/>
                    </a:cubicBezTo>
                    <a:cubicBezTo>
                      <a:pt x="1127" y="758"/>
                      <a:pt x="1127" y="758"/>
                      <a:pt x="1127" y="758"/>
                    </a:cubicBezTo>
                    <a:cubicBezTo>
                      <a:pt x="1190" y="758"/>
                      <a:pt x="1190" y="758"/>
                      <a:pt x="1190" y="758"/>
                    </a:cubicBezTo>
                    <a:cubicBezTo>
                      <a:pt x="1190" y="647"/>
                      <a:pt x="1190" y="647"/>
                      <a:pt x="1190" y="647"/>
                    </a:cubicBezTo>
                    <a:cubicBezTo>
                      <a:pt x="1208" y="647"/>
                      <a:pt x="1208" y="647"/>
                      <a:pt x="1208" y="647"/>
                    </a:cubicBezTo>
                    <a:cubicBezTo>
                      <a:pt x="1208" y="629"/>
                      <a:pt x="1208" y="629"/>
                      <a:pt x="1208" y="629"/>
                    </a:cubicBezTo>
                    <a:cubicBezTo>
                      <a:pt x="1285" y="629"/>
                      <a:pt x="1285" y="629"/>
                      <a:pt x="1285" y="629"/>
                    </a:cubicBezTo>
                    <a:cubicBezTo>
                      <a:pt x="1109" y="480"/>
                      <a:pt x="1109" y="480"/>
                      <a:pt x="1109" y="480"/>
                    </a:cubicBezTo>
                    <a:moveTo>
                      <a:pt x="541" y="0"/>
                    </a:moveTo>
                    <a:cubicBezTo>
                      <a:pt x="184" y="0"/>
                      <a:pt x="184" y="0"/>
                      <a:pt x="184" y="0"/>
                    </a:cubicBezTo>
                    <a:cubicBezTo>
                      <a:pt x="184" y="0"/>
                      <a:pt x="184" y="0"/>
                      <a:pt x="184" y="0"/>
                    </a:cubicBezTo>
                    <a:cubicBezTo>
                      <a:pt x="184" y="0"/>
                      <a:pt x="184" y="0"/>
                      <a:pt x="184" y="0"/>
                    </a:cubicBezTo>
                    <a:cubicBezTo>
                      <a:pt x="82" y="0"/>
                      <a:pt x="0" y="82"/>
                      <a:pt x="0" y="183"/>
                    </a:cubicBezTo>
                    <a:cubicBezTo>
                      <a:pt x="0" y="284"/>
                      <a:pt x="82" y="367"/>
                      <a:pt x="184" y="367"/>
                    </a:cubicBezTo>
                    <a:cubicBezTo>
                      <a:pt x="314" y="368"/>
                      <a:pt x="314" y="368"/>
                      <a:pt x="314" y="368"/>
                    </a:cubicBezTo>
                    <a:cubicBezTo>
                      <a:pt x="314" y="313"/>
                      <a:pt x="314" y="313"/>
                      <a:pt x="314" y="313"/>
                    </a:cubicBezTo>
                    <a:cubicBezTo>
                      <a:pt x="714" y="313"/>
                      <a:pt x="714" y="313"/>
                      <a:pt x="714" y="313"/>
                    </a:cubicBezTo>
                    <a:cubicBezTo>
                      <a:pt x="911" y="313"/>
                      <a:pt x="911" y="313"/>
                      <a:pt x="911" y="313"/>
                    </a:cubicBezTo>
                    <a:cubicBezTo>
                      <a:pt x="541" y="0"/>
                      <a:pt x="541" y="0"/>
                      <a:pt x="541"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6" name="Freeform 11">
                <a:extLst>
                  <a:ext uri="{FF2B5EF4-FFF2-40B4-BE49-F238E27FC236}">
                    <a16:creationId xmlns:a16="http://schemas.microsoft.com/office/drawing/2014/main" id="{D3858C0F-5DB7-4E8B-BB09-8806E1D364E3}"/>
                  </a:ext>
                </a:extLst>
              </p:cNvPr>
              <p:cNvSpPr>
                <a:spLocks noEditPoints="1"/>
              </p:cNvSpPr>
              <p:nvPr/>
            </p:nvSpPr>
            <p:spPr bwMode="auto">
              <a:xfrm>
                <a:off x="6951120" y="5398737"/>
                <a:ext cx="33970" cy="33970"/>
              </a:xfrm>
              <a:custGeom>
                <a:avLst/>
                <a:gdLst>
                  <a:gd name="T0" fmla="*/ 40 w 81"/>
                  <a:gd name="T1" fmla="*/ 1 h 82"/>
                  <a:gd name="T2" fmla="*/ 81 w 81"/>
                  <a:gd name="T3" fmla="*/ 41 h 82"/>
                  <a:gd name="T4" fmla="*/ 40 w 81"/>
                  <a:gd name="T5" fmla="*/ 82 h 82"/>
                  <a:gd name="T6" fmla="*/ 0 w 81"/>
                  <a:gd name="T7" fmla="*/ 42 h 82"/>
                  <a:gd name="T8" fmla="*/ 40 w 81"/>
                  <a:gd name="T9" fmla="*/ 1 h 82"/>
                  <a:gd name="T10" fmla="*/ 40 w 81"/>
                  <a:gd name="T11" fmla="*/ 69 h 82"/>
                  <a:gd name="T12" fmla="*/ 67 w 81"/>
                  <a:gd name="T13" fmla="*/ 41 h 82"/>
                  <a:gd name="T14" fmla="*/ 40 w 81"/>
                  <a:gd name="T15" fmla="*/ 13 h 82"/>
                  <a:gd name="T16" fmla="*/ 14 w 81"/>
                  <a:gd name="T17" fmla="*/ 41 h 82"/>
                  <a:gd name="T18" fmla="*/ 40 w 81"/>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2">
                    <a:moveTo>
                      <a:pt x="40" y="1"/>
                    </a:moveTo>
                    <a:cubicBezTo>
                      <a:pt x="64" y="0"/>
                      <a:pt x="81" y="17"/>
                      <a:pt x="81" y="41"/>
                    </a:cubicBezTo>
                    <a:cubicBezTo>
                      <a:pt x="81" y="65"/>
                      <a:pt x="64" y="81"/>
                      <a:pt x="40" y="82"/>
                    </a:cubicBezTo>
                    <a:cubicBezTo>
                      <a:pt x="17" y="82"/>
                      <a:pt x="0" y="66"/>
                      <a:pt x="0" y="42"/>
                    </a:cubicBezTo>
                    <a:cubicBezTo>
                      <a:pt x="0" y="17"/>
                      <a:pt x="17" y="1"/>
                      <a:pt x="40" y="1"/>
                    </a:cubicBezTo>
                    <a:close/>
                    <a:moveTo>
                      <a:pt x="40" y="69"/>
                    </a:moveTo>
                    <a:cubicBezTo>
                      <a:pt x="56" y="69"/>
                      <a:pt x="67" y="57"/>
                      <a:pt x="67" y="41"/>
                    </a:cubicBezTo>
                    <a:cubicBezTo>
                      <a:pt x="67" y="25"/>
                      <a:pt x="56" y="13"/>
                      <a:pt x="40" y="13"/>
                    </a:cubicBezTo>
                    <a:cubicBezTo>
                      <a:pt x="25" y="13"/>
                      <a:pt x="14" y="25"/>
                      <a:pt x="14" y="41"/>
                    </a:cubicBezTo>
                    <a:cubicBezTo>
                      <a:pt x="14" y="57"/>
                      <a:pt x="25" y="69"/>
                      <a:pt x="40"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7" name="Rectangle 12">
                <a:extLst>
                  <a:ext uri="{FF2B5EF4-FFF2-40B4-BE49-F238E27FC236}">
                    <a16:creationId xmlns:a16="http://schemas.microsoft.com/office/drawing/2014/main" id="{92A6A485-83E0-45CE-A015-9DE84A791672}"/>
                  </a:ext>
                </a:extLst>
              </p:cNvPr>
              <p:cNvSpPr>
                <a:spLocks noChangeArrowheads="1"/>
              </p:cNvSpPr>
              <p:nvPr/>
            </p:nvSpPr>
            <p:spPr bwMode="auto">
              <a:xfrm>
                <a:off x="6989336" y="5400860"/>
                <a:ext cx="6369" cy="3184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8" name="Freeform 13">
                <a:extLst>
                  <a:ext uri="{FF2B5EF4-FFF2-40B4-BE49-F238E27FC236}">
                    <a16:creationId xmlns:a16="http://schemas.microsoft.com/office/drawing/2014/main" id="{2C5D5BEE-F53A-4B95-9558-A1DC775F91AB}"/>
                  </a:ext>
                </a:extLst>
              </p:cNvPr>
              <p:cNvSpPr>
                <a:spLocks noEditPoints="1"/>
              </p:cNvSpPr>
              <p:nvPr/>
            </p:nvSpPr>
            <p:spPr bwMode="auto">
              <a:xfrm>
                <a:off x="6999952" y="5398737"/>
                <a:ext cx="33970" cy="33970"/>
              </a:xfrm>
              <a:custGeom>
                <a:avLst/>
                <a:gdLst>
                  <a:gd name="T0" fmla="*/ 40 w 81"/>
                  <a:gd name="T1" fmla="*/ 1 h 82"/>
                  <a:gd name="T2" fmla="*/ 81 w 81"/>
                  <a:gd name="T3" fmla="*/ 41 h 82"/>
                  <a:gd name="T4" fmla="*/ 40 w 81"/>
                  <a:gd name="T5" fmla="*/ 82 h 82"/>
                  <a:gd name="T6" fmla="*/ 0 w 81"/>
                  <a:gd name="T7" fmla="*/ 42 h 82"/>
                  <a:gd name="T8" fmla="*/ 40 w 81"/>
                  <a:gd name="T9" fmla="*/ 1 h 82"/>
                  <a:gd name="T10" fmla="*/ 40 w 81"/>
                  <a:gd name="T11" fmla="*/ 69 h 82"/>
                  <a:gd name="T12" fmla="*/ 67 w 81"/>
                  <a:gd name="T13" fmla="*/ 41 h 82"/>
                  <a:gd name="T14" fmla="*/ 40 w 81"/>
                  <a:gd name="T15" fmla="*/ 13 h 82"/>
                  <a:gd name="T16" fmla="*/ 14 w 81"/>
                  <a:gd name="T17" fmla="*/ 41 h 82"/>
                  <a:gd name="T18" fmla="*/ 40 w 81"/>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2">
                    <a:moveTo>
                      <a:pt x="40" y="1"/>
                    </a:moveTo>
                    <a:cubicBezTo>
                      <a:pt x="64" y="0"/>
                      <a:pt x="81" y="17"/>
                      <a:pt x="81" y="41"/>
                    </a:cubicBezTo>
                    <a:cubicBezTo>
                      <a:pt x="81" y="65"/>
                      <a:pt x="64" y="81"/>
                      <a:pt x="40" y="82"/>
                    </a:cubicBezTo>
                    <a:cubicBezTo>
                      <a:pt x="17" y="82"/>
                      <a:pt x="0" y="66"/>
                      <a:pt x="0" y="42"/>
                    </a:cubicBezTo>
                    <a:cubicBezTo>
                      <a:pt x="0" y="17"/>
                      <a:pt x="17" y="1"/>
                      <a:pt x="40" y="1"/>
                    </a:cubicBezTo>
                    <a:close/>
                    <a:moveTo>
                      <a:pt x="40" y="69"/>
                    </a:moveTo>
                    <a:cubicBezTo>
                      <a:pt x="56" y="69"/>
                      <a:pt x="67" y="57"/>
                      <a:pt x="67" y="41"/>
                    </a:cubicBezTo>
                    <a:cubicBezTo>
                      <a:pt x="67" y="25"/>
                      <a:pt x="56" y="13"/>
                      <a:pt x="40" y="13"/>
                    </a:cubicBezTo>
                    <a:cubicBezTo>
                      <a:pt x="25" y="13"/>
                      <a:pt x="14" y="25"/>
                      <a:pt x="14" y="41"/>
                    </a:cubicBezTo>
                    <a:cubicBezTo>
                      <a:pt x="14" y="57"/>
                      <a:pt x="25" y="69"/>
                      <a:pt x="40"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9" name="Freeform 14">
                <a:extLst>
                  <a:ext uri="{FF2B5EF4-FFF2-40B4-BE49-F238E27FC236}">
                    <a16:creationId xmlns:a16="http://schemas.microsoft.com/office/drawing/2014/main" id="{F54A2B85-633F-4537-951E-6688CAE42E38}"/>
                  </a:ext>
                </a:extLst>
              </p:cNvPr>
              <p:cNvSpPr>
                <a:spLocks noEditPoints="1"/>
              </p:cNvSpPr>
              <p:nvPr/>
            </p:nvSpPr>
            <p:spPr bwMode="auto">
              <a:xfrm>
                <a:off x="7038168" y="5398737"/>
                <a:ext cx="33970" cy="33970"/>
              </a:xfrm>
              <a:custGeom>
                <a:avLst/>
                <a:gdLst>
                  <a:gd name="T0" fmla="*/ 41 w 82"/>
                  <a:gd name="T1" fmla="*/ 1 h 82"/>
                  <a:gd name="T2" fmla="*/ 82 w 82"/>
                  <a:gd name="T3" fmla="*/ 41 h 82"/>
                  <a:gd name="T4" fmla="*/ 41 w 82"/>
                  <a:gd name="T5" fmla="*/ 82 h 82"/>
                  <a:gd name="T6" fmla="*/ 0 w 82"/>
                  <a:gd name="T7" fmla="*/ 42 h 82"/>
                  <a:gd name="T8" fmla="*/ 41 w 82"/>
                  <a:gd name="T9" fmla="*/ 1 h 82"/>
                  <a:gd name="T10" fmla="*/ 41 w 82"/>
                  <a:gd name="T11" fmla="*/ 69 h 82"/>
                  <a:gd name="T12" fmla="*/ 68 w 82"/>
                  <a:gd name="T13" fmla="*/ 41 h 82"/>
                  <a:gd name="T14" fmla="*/ 41 w 82"/>
                  <a:gd name="T15" fmla="*/ 13 h 82"/>
                  <a:gd name="T16" fmla="*/ 15 w 82"/>
                  <a:gd name="T17" fmla="*/ 41 h 82"/>
                  <a:gd name="T18" fmla="*/ 41 w 82"/>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2">
                    <a:moveTo>
                      <a:pt x="41" y="1"/>
                    </a:moveTo>
                    <a:cubicBezTo>
                      <a:pt x="65" y="0"/>
                      <a:pt x="82" y="17"/>
                      <a:pt x="82" y="41"/>
                    </a:cubicBezTo>
                    <a:cubicBezTo>
                      <a:pt x="82" y="65"/>
                      <a:pt x="65" y="81"/>
                      <a:pt x="41" y="82"/>
                    </a:cubicBezTo>
                    <a:cubicBezTo>
                      <a:pt x="17" y="82"/>
                      <a:pt x="0" y="66"/>
                      <a:pt x="0" y="42"/>
                    </a:cubicBezTo>
                    <a:cubicBezTo>
                      <a:pt x="0" y="17"/>
                      <a:pt x="17" y="1"/>
                      <a:pt x="41" y="1"/>
                    </a:cubicBezTo>
                    <a:close/>
                    <a:moveTo>
                      <a:pt x="41" y="69"/>
                    </a:moveTo>
                    <a:cubicBezTo>
                      <a:pt x="57" y="69"/>
                      <a:pt x="68" y="57"/>
                      <a:pt x="68" y="41"/>
                    </a:cubicBezTo>
                    <a:cubicBezTo>
                      <a:pt x="68" y="25"/>
                      <a:pt x="57" y="13"/>
                      <a:pt x="41" y="13"/>
                    </a:cubicBezTo>
                    <a:cubicBezTo>
                      <a:pt x="25" y="13"/>
                      <a:pt x="15" y="25"/>
                      <a:pt x="15" y="41"/>
                    </a:cubicBezTo>
                    <a:cubicBezTo>
                      <a:pt x="15" y="57"/>
                      <a:pt x="25" y="69"/>
                      <a:pt x="41"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0" name="Rectangle 15">
                <a:extLst>
                  <a:ext uri="{FF2B5EF4-FFF2-40B4-BE49-F238E27FC236}">
                    <a16:creationId xmlns:a16="http://schemas.microsoft.com/office/drawing/2014/main" id="{7925AC5F-A445-4418-A202-8F871CC4567A}"/>
                  </a:ext>
                </a:extLst>
              </p:cNvPr>
              <p:cNvSpPr>
                <a:spLocks noChangeArrowheads="1"/>
              </p:cNvSpPr>
              <p:nvPr/>
            </p:nvSpPr>
            <p:spPr bwMode="auto">
              <a:xfrm>
                <a:off x="6953243" y="5453938"/>
                <a:ext cx="4246" cy="3184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1" name="Rectangle 16">
                <a:extLst>
                  <a:ext uri="{FF2B5EF4-FFF2-40B4-BE49-F238E27FC236}">
                    <a16:creationId xmlns:a16="http://schemas.microsoft.com/office/drawing/2014/main" id="{FD81564F-6F07-49F6-93A9-0A51F9EF375F}"/>
                  </a:ext>
                </a:extLst>
              </p:cNvPr>
              <p:cNvSpPr>
                <a:spLocks noChangeArrowheads="1"/>
              </p:cNvSpPr>
              <p:nvPr/>
            </p:nvSpPr>
            <p:spPr bwMode="auto">
              <a:xfrm>
                <a:off x="6965982" y="5453938"/>
                <a:ext cx="4246" cy="3184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2" name="Freeform 17">
                <a:extLst>
                  <a:ext uri="{FF2B5EF4-FFF2-40B4-BE49-F238E27FC236}">
                    <a16:creationId xmlns:a16="http://schemas.microsoft.com/office/drawing/2014/main" id="{26BDF6F0-920E-437F-AF9A-A477B6050040}"/>
                  </a:ext>
                </a:extLst>
              </p:cNvPr>
              <p:cNvSpPr>
                <a:spLocks noEditPoints="1"/>
              </p:cNvSpPr>
              <p:nvPr/>
            </p:nvSpPr>
            <p:spPr bwMode="auto">
              <a:xfrm>
                <a:off x="6976597" y="5453938"/>
                <a:ext cx="33970" cy="31847"/>
              </a:xfrm>
              <a:custGeom>
                <a:avLst/>
                <a:gdLst>
                  <a:gd name="T0" fmla="*/ 41 w 82"/>
                  <a:gd name="T1" fmla="*/ 0 h 81"/>
                  <a:gd name="T2" fmla="*/ 82 w 82"/>
                  <a:gd name="T3" fmla="*/ 41 h 81"/>
                  <a:gd name="T4" fmla="*/ 41 w 82"/>
                  <a:gd name="T5" fmla="*/ 81 h 81"/>
                  <a:gd name="T6" fmla="*/ 0 w 82"/>
                  <a:gd name="T7" fmla="*/ 41 h 81"/>
                  <a:gd name="T8" fmla="*/ 41 w 82"/>
                  <a:gd name="T9" fmla="*/ 0 h 81"/>
                  <a:gd name="T10" fmla="*/ 41 w 82"/>
                  <a:gd name="T11" fmla="*/ 69 h 81"/>
                  <a:gd name="T12" fmla="*/ 68 w 82"/>
                  <a:gd name="T13" fmla="*/ 40 h 81"/>
                  <a:gd name="T14" fmla="*/ 41 w 82"/>
                  <a:gd name="T15" fmla="*/ 13 h 81"/>
                  <a:gd name="T16" fmla="*/ 15 w 82"/>
                  <a:gd name="T17" fmla="*/ 40 h 81"/>
                  <a:gd name="T18" fmla="*/ 41 w 82"/>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1">
                    <a:moveTo>
                      <a:pt x="41" y="0"/>
                    </a:moveTo>
                    <a:cubicBezTo>
                      <a:pt x="65" y="0"/>
                      <a:pt x="82" y="16"/>
                      <a:pt x="82" y="41"/>
                    </a:cubicBezTo>
                    <a:cubicBezTo>
                      <a:pt x="82" y="65"/>
                      <a:pt x="65" y="81"/>
                      <a:pt x="41" y="81"/>
                    </a:cubicBezTo>
                    <a:cubicBezTo>
                      <a:pt x="17" y="81"/>
                      <a:pt x="0" y="65"/>
                      <a:pt x="0" y="41"/>
                    </a:cubicBezTo>
                    <a:cubicBezTo>
                      <a:pt x="0" y="17"/>
                      <a:pt x="17" y="0"/>
                      <a:pt x="41" y="0"/>
                    </a:cubicBezTo>
                    <a:close/>
                    <a:moveTo>
                      <a:pt x="41" y="69"/>
                    </a:moveTo>
                    <a:cubicBezTo>
                      <a:pt x="57" y="69"/>
                      <a:pt x="68" y="57"/>
                      <a:pt x="68" y="40"/>
                    </a:cubicBezTo>
                    <a:cubicBezTo>
                      <a:pt x="68" y="25"/>
                      <a:pt x="57" y="13"/>
                      <a:pt x="41" y="13"/>
                    </a:cubicBezTo>
                    <a:cubicBezTo>
                      <a:pt x="25" y="13"/>
                      <a:pt x="15" y="25"/>
                      <a:pt x="15" y="40"/>
                    </a:cubicBezTo>
                    <a:cubicBezTo>
                      <a:pt x="15" y="57"/>
                      <a:pt x="25" y="69"/>
                      <a:pt x="41"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3" name="Rectangle 18">
                <a:extLst>
                  <a:ext uri="{FF2B5EF4-FFF2-40B4-BE49-F238E27FC236}">
                    <a16:creationId xmlns:a16="http://schemas.microsoft.com/office/drawing/2014/main" id="{CDC1B457-70EA-4BE3-B4C1-C6FE0C690F5B}"/>
                  </a:ext>
                </a:extLst>
              </p:cNvPr>
              <p:cNvSpPr>
                <a:spLocks noChangeArrowheads="1"/>
              </p:cNvSpPr>
              <p:nvPr/>
            </p:nvSpPr>
            <p:spPr bwMode="auto">
              <a:xfrm>
                <a:off x="7014813" y="5453938"/>
                <a:ext cx="6369" cy="3184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4" name="Rectangle 19">
                <a:extLst>
                  <a:ext uri="{FF2B5EF4-FFF2-40B4-BE49-F238E27FC236}">
                    <a16:creationId xmlns:a16="http://schemas.microsoft.com/office/drawing/2014/main" id="{921B1B4F-CBAC-446B-AB02-2E4CF37A1801}"/>
                  </a:ext>
                </a:extLst>
              </p:cNvPr>
              <p:cNvSpPr>
                <a:spLocks noChangeArrowheads="1"/>
              </p:cNvSpPr>
              <p:nvPr/>
            </p:nvSpPr>
            <p:spPr bwMode="auto">
              <a:xfrm>
                <a:off x="7027552" y="5453938"/>
                <a:ext cx="6369" cy="3184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5" name="Freeform 20">
                <a:extLst>
                  <a:ext uri="{FF2B5EF4-FFF2-40B4-BE49-F238E27FC236}">
                    <a16:creationId xmlns:a16="http://schemas.microsoft.com/office/drawing/2014/main" id="{AD1B3C0B-1E24-43ED-8A41-CE911B336C32}"/>
                  </a:ext>
                </a:extLst>
              </p:cNvPr>
              <p:cNvSpPr>
                <a:spLocks noEditPoints="1"/>
              </p:cNvSpPr>
              <p:nvPr/>
            </p:nvSpPr>
            <p:spPr bwMode="auto">
              <a:xfrm>
                <a:off x="7038168" y="5453938"/>
                <a:ext cx="33970" cy="31847"/>
              </a:xfrm>
              <a:custGeom>
                <a:avLst/>
                <a:gdLst>
                  <a:gd name="T0" fmla="*/ 41 w 82"/>
                  <a:gd name="T1" fmla="*/ 0 h 81"/>
                  <a:gd name="T2" fmla="*/ 82 w 82"/>
                  <a:gd name="T3" fmla="*/ 41 h 81"/>
                  <a:gd name="T4" fmla="*/ 41 w 82"/>
                  <a:gd name="T5" fmla="*/ 81 h 81"/>
                  <a:gd name="T6" fmla="*/ 0 w 82"/>
                  <a:gd name="T7" fmla="*/ 41 h 81"/>
                  <a:gd name="T8" fmla="*/ 41 w 82"/>
                  <a:gd name="T9" fmla="*/ 0 h 81"/>
                  <a:gd name="T10" fmla="*/ 41 w 82"/>
                  <a:gd name="T11" fmla="*/ 69 h 81"/>
                  <a:gd name="T12" fmla="*/ 68 w 82"/>
                  <a:gd name="T13" fmla="*/ 40 h 81"/>
                  <a:gd name="T14" fmla="*/ 41 w 82"/>
                  <a:gd name="T15" fmla="*/ 13 h 81"/>
                  <a:gd name="T16" fmla="*/ 15 w 82"/>
                  <a:gd name="T17" fmla="*/ 40 h 81"/>
                  <a:gd name="T18" fmla="*/ 41 w 82"/>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1">
                    <a:moveTo>
                      <a:pt x="41" y="0"/>
                    </a:moveTo>
                    <a:cubicBezTo>
                      <a:pt x="65" y="0"/>
                      <a:pt x="82" y="16"/>
                      <a:pt x="82" y="41"/>
                    </a:cubicBezTo>
                    <a:cubicBezTo>
                      <a:pt x="82" y="65"/>
                      <a:pt x="65" y="81"/>
                      <a:pt x="41" y="81"/>
                    </a:cubicBezTo>
                    <a:cubicBezTo>
                      <a:pt x="17" y="81"/>
                      <a:pt x="0" y="65"/>
                      <a:pt x="0" y="41"/>
                    </a:cubicBezTo>
                    <a:cubicBezTo>
                      <a:pt x="0" y="17"/>
                      <a:pt x="17" y="0"/>
                      <a:pt x="41" y="0"/>
                    </a:cubicBezTo>
                    <a:moveTo>
                      <a:pt x="41" y="69"/>
                    </a:moveTo>
                    <a:cubicBezTo>
                      <a:pt x="57" y="69"/>
                      <a:pt x="68" y="57"/>
                      <a:pt x="68" y="40"/>
                    </a:cubicBezTo>
                    <a:cubicBezTo>
                      <a:pt x="68" y="25"/>
                      <a:pt x="57" y="13"/>
                      <a:pt x="41" y="13"/>
                    </a:cubicBezTo>
                    <a:cubicBezTo>
                      <a:pt x="25" y="13"/>
                      <a:pt x="15" y="25"/>
                      <a:pt x="15" y="40"/>
                    </a:cubicBezTo>
                    <a:cubicBezTo>
                      <a:pt x="15" y="57"/>
                      <a:pt x="25" y="69"/>
                      <a:pt x="41" y="69"/>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6" name="Rectangle 21">
                <a:extLst>
                  <a:ext uri="{FF2B5EF4-FFF2-40B4-BE49-F238E27FC236}">
                    <a16:creationId xmlns:a16="http://schemas.microsoft.com/office/drawing/2014/main" id="{0A6EE47C-CEC9-4BE6-BEA1-3A0C0416D0C3}"/>
                  </a:ext>
                </a:extLst>
              </p:cNvPr>
              <p:cNvSpPr>
                <a:spLocks noChangeArrowheads="1"/>
              </p:cNvSpPr>
              <p:nvPr/>
            </p:nvSpPr>
            <p:spPr bwMode="auto">
              <a:xfrm>
                <a:off x="6923519" y="5496401"/>
                <a:ext cx="19108" cy="186835"/>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7" name="Rectangle 22">
                <a:extLst>
                  <a:ext uri="{FF2B5EF4-FFF2-40B4-BE49-F238E27FC236}">
                    <a16:creationId xmlns:a16="http://schemas.microsoft.com/office/drawing/2014/main" id="{1A2D29C2-1D1C-486D-BBE9-24EF8F9C0E46}"/>
                  </a:ext>
                </a:extLst>
              </p:cNvPr>
              <p:cNvSpPr>
                <a:spLocks noChangeArrowheads="1"/>
              </p:cNvSpPr>
              <p:nvPr/>
            </p:nvSpPr>
            <p:spPr bwMode="auto">
              <a:xfrm>
                <a:off x="6923519" y="5496401"/>
                <a:ext cx="19108" cy="186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8" name="Freeform 23">
                <a:extLst>
                  <a:ext uri="{FF2B5EF4-FFF2-40B4-BE49-F238E27FC236}">
                    <a16:creationId xmlns:a16="http://schemas.microsoft.com/office/drawing/2014/main" id="{9EB21AE0-3881-4151-AFAE-87898A326B15}"/>
                  </a:ext>
                </a:extLst>
              </p:cNvPr>
              <p:cNvSpPr>
                <a:spLocks/>
              </p:cNvSpPr>
              <p:nvPr/>
            </p:nvSpPr>
            <p:spPr bwMode="auto">
              <a:xfrm>
                <a:off x="6932012" y="5519755"/>
                <a:ext cx="10616" cy="163481"/>
              </a:xfrm>
              <a:custGeom>
                <a:avLst/>
                <a:gdLst>
                  <a:gd name="T0" fmla="*/ 5 w 5"/>
                  <a:gd name="T1" fmla="*/ 0 h 77"/>
                  <a:gd name="T2" fmla="*/ 0 w 5"/>
                  <a:gd name="T3" fmla="*/ 0 h 77"/>
                  <a:gd name="T4" fmla="*/ 0 w 5"/>
                  <a:gd name="T5" fmla="*/ 77 h 77"/>
                  <a:gd name="T6" fmla="*/ 5 w 5"/>
                  <a:gd name="T7" fmla="*/ 77 h 77"/>
                  <a:gd name="T8" fmla="*/ 5 w 5"/>
                  <a:gd name="T9" fmla="*/ 66 h 77"/>
                  <a:gd name="T10" fmla="*/ 5 w 5"/>
                  <a:gd name="T11" fmla="*/ 0 h 77"/>
                </a:gdLst>
                <a:ahLst/>
                <a:cxnLst>
                  <a:cxn ang="0">
                    <a:pos x="T0" y="T1"/>
                  </a:cxn>
                  <a:cxn ang="0">
                    <a:pos x="T2" y="T3"/>
                  </a:cxn>
                  <a:cxn ang="0">
                    <a:pos x="T4" y="T5"/>
                  </a:cxn>
                  <a:cxn ang="0">
                    <a:pos x="T6" y="T7"/>
                  </a:cxn>
                  <a:cxn ang="0">
                    <a:pos x="T8" y="T9"/>
                  </a:cxn>
                  <a:cxn ang="0">
                    <a:pos x="T10" y="T11"/>
                  </a:cxn>
                </a:cxnLst>
                <a:rect l="0" t="0" r="r" b="b"/>
                <a:pathLst>
                  <a:path w="5" h="77">
                    <a:moveTo>
                      <a:pt x="5" y="0"/>
                    </a:moveTo>
                    <a:lnTo>
                      <a:pt x="0" y="0"/>
                    </a:lnTo>
                    <a:lnTo>
                      <a:pt x="0" y="77"/>
                    </a:lnTo>
                    <a:lnTo>
                      <a:pt x="5" y="77"/>
                    </a:lnTo>
                    <a:lnTo>
                      <a:pt x="5" y="66"/>
                    </a:lnTo>
                    <a:lnTo>
                      <a:pt x="5"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9" name="Freeform 24">
                <a:extLst>
                  <a:ext uri="{FF2B5EF4-FFF2-40B4-BE49-F238E27FC236}">
                    <a16:creationId xmlns:a16="http://schemas.microsoft.com/office/drawing/2014/main" id="{EBF5E97F-2C1B-4674-BF86-201F5C4FBB94}"/>
                  </a:ext>
                </a:extLst>
              </p:cNvPr>
              <p:cNvSpPr>
                <a:spLocks/>
              </p:cNvSpPr>
              <p:nvPr/>
            </p:nvSpPr>
            <p:spPr bwMode="auto">
              <a:xfrm>
                <a:off x="6932012" y="5519755"/>
                <a:ext cx="10616" cy="163481"/>
              </a:xfrm>
              <a:custGeom>
                <a:avLst/>
                <a:gdLst>
                  <a:gd name="T0" fmla="*/ 5 w 5"/>
                  <a:gd name="T1" fmla="*/ 0 h 77"/>
                  <a:gd name="T2" fmla="*/ 0 w 5"/>
                  <a:gd name="T3" fmla="*/ 0 h 77"/>
                  <a:gd name="T4" fmla="*/ 0 w 5"/>
                  <a:gd name="T5" fmla="*/ 77 h 77"/>
                  <a:gd name="T6" fmla="*/ 5 w 5"/>
                  <a:gd name="T7" fmla="*/ 77 h 77"/>
                  <a:gd name="T8" fmla="*/ 5 w 5"/>
                  <a:gd name="T9" fmla="*/ 66 h 77"/>
                  <a:gd name="T10" fmla="*/ 5 w 5"/>
                  <a:gd name="T11" fmla="*/ 0 h 77"/>
                </a:gdLst>
                <a:ahLst/>
                <a:cxnLst>
                  <a:cxn ang="0">
                    <a:pos x="T0" y="T1"/>
                  </a:cxn>
                  <a:cxn ang="0">
                    <a:pos x="T2" y="T3"/>
                  </a:cxn>
                  <a:cxn ang="0">
                    <a:pos x="T4" y="T5"/>
                  </a:cxn>
                  <a:cxn ang="0">
                    <a:pos x="T6" y="T7"/>
                  </a:cxn>
                  <a:cxn ang="0">
                    <a:pos x="T8" y="T9"/>
                  </a:cxn>
                  <a:cxn ang="0">
                    <a:pos x="T10" y="T11"/>
                  </a:cxn>
                </a:cxnLst>
                <a:rect l="0" t="0" r="r" b="b"/>
                <a:pathLst>
                  <a:path w="5" h="77">
                    <a:moveTo>
                      <a:pt x="5" y="0"/>
                    </a:moveTo>
                    <a:lnTo>
                      <a:pt x="0" y="0"/>
                    </a:lnTo>
                    <a:lnTo>
                      <a:pt x="0" y="77"/>
                    </a:lnTo>
                    <a:lnTo>
                      <a:pt x="5" y="77"/>
                    </a:lnTo>
                    <a:lnTo>
                      <a:pt x="5" y="66"/>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0" name="Rectangle 25">
                <a:extLst>
                  <a:ext uri="{FF2B5EF4-FFF2-40B4-BE49-F238E27FC236}">
                    <a16:creationId xmlns:a16="http://schemas.microsoft.com/office/drawing/2014/main" id="{AA27FE4A-2ED7-4E5A-8F34-C29B6E21FB43}"/>
                  </a:ext>
                </a:extLst>
              </p:cNvPr>
              <p:cNvSpPr>
                <a:spLocks noChangeArrowheads="1"/>
              </p:cNvSpPr>
              <p:nvPr/>
            </p:nvSpPr>
            <p:spPr bwMode="auto">
              <a:xfrm>
                <a:off x="7036045" y="5496401"/>
                <a:ext cx="19108" cy="186835"/>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1" name="Rectangle 26">
                <a:extLst>
                  <a:ext uri="{FF2B5EF4-FFF2-40B4-BE49-F238E27FC236}">
                    <a16:creationId xmlns:a16="http://schemas.microsoft.com/office/drawing/2014/main" id="{0F631279-2A90-4ED2-987B-DCD3F2D8A23B}"/>
                  </a:ext>
                </a:extLst>
              </p:cNvPr>
              <p:cNvSpPr>
                <a:spLocks noChangeArrowheads="1"/>
              </p:cNvSpPr>
              <p:nvPr/>
            </p:nvSpPr>
            <p:spPr bwMode="auto">
              <a:xfrm>
                <a:off x="7036045" y="5496401"/>
                <a:ext cx="19108" cy="186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2" name="Freeform 27">
                <a:extLst>
                  <a:ext uri="{FF2B5EF4-FFF2-40B4-BE49-F238E27FC236}">
                    <a16:creationId xmlns:a16="http://schemas.microsoft.com/office/drawing/2014/main" id="{BE77D819-056A-4B49-88A8-0CB21829D0D0}"/>
                  </a:ext>
                </a:extLst>
              </p:cNvPr>
              <p:cNvSpPr>
                <a:spLocks/>
              </p:cNvSpPr>
              <p:nvPr/>
            </p:nvSpPr>
            <p:spPr bwMode="auto">
              <a:xfrm>
                <a:off x="7046660" y="5519755"/>
                <a:ext cx="8492" cy="163481"/>
              </a:xfrm>
              <a:custGeom>
                <a:avLst/>
                <a:gdLst>
                  <a:gd name="T0" fmla="*/ 4 w 4"/>
                  <a:gd name="T1" fmla="*/ 0 h 77"/>
                  <a:gd name="T2" fmla="*/ 0 w 4"/>
                  <a:gd name="T3" fmla="*/ 0 h 77"/>
                  <a:gd name="T4" fmla="*/ 0 w 4"/>
                  <a:gd name="T5" fmla="*/ 77 h 77"/>
                  <a:gd name="T6" fmla="*/ 4 w 4"/>
                  <a:gd name="T7" fmla="*/ 77 h 77"/>
                  <a:gd name="T8" fmla="*/ 4 w 4"/>
                  <a:gd name="T9" fmla="*/ 66 h 77"/>
                  <a:gd name="T10" fmla="*/ 4 w 4"/>
                  <a:gd name="T11" fmla="*/ 0 h 77"/>
                </a:gdLst>
                <a:ahLst/>
                <a:cxnLst>
                  <a:cxn ang="0">
                    <a:pos x="T0" y="T1"/>
                  </a:cxn>
                  <a:cxn ang="0">
                    <a:pos x="T2" y="T3"/>
                  </a:cxn>
                  <a:cxn ang="0">
                    <a:pos x="T4" y="T5"/>
                  </a:cxn>
                  <a:cxn ang="0">
                    <a:pos x="T6" y="T7"/>
                  </a:cxn>
                  <a:cxn ang="0">
                    <a:pos x="T8" y="T9"/>
                  </a:cxn>
                  <a:cxn ang="0">
                    <a:pos x="T10" y="T11"/>
                  </a:cxn>
                </a:cxnLst>
                <a:rect l="0" t="0" r="r" b="b"/>
                <a:pathLst>
                  <a:path w="4" h="77">
                    <a:moveTo>
                      <a:pt x="4" y="0"/>
                    </a:moveTo>
                    <a:lnTo>
                      <a:pt x="0" y="0"/>
                    </a:lnTo>
                    <a:lnTo>
                      <a:pt x="0" y="77"/>
                    </a:lnTo>
                    <a:lnTo>
                      <a:pt x="4" y="77"/>
                    </a:lnTo>
                    <a:lnTo>
                      <a:pt x="4" y="66"/>
                    </a:lnTo>
                    <a:lnTo>
                      <a:pt x="4"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3" name="Freeform 28">
                <a:extLst>
                  <a:ext uri="{FF2B5EF4-FFF2-40B4-BE49-F238E27FC236}">
                    <a16:creationId xmlns:a16="http://schemas.microsoft.com/office/drawing/2014/main" id="{1285B8CE-4074-4498-AC16-3522E3AF0494}"/>
                  </a:ext>
                </a:extLst>
              </p:cNvPr>
              <p:cNvSpPr>
                <a:spLocks/>
              </p:cNvSpPr>
              <p:nvPr/>
            </p:nvSpPr>
            <p:spPr bwMode="auto">
              <a:xfrm>
                <a:off x="7046660" y="5519755"/>
                <a:ext cx="8492" cy="163481"/>
              </a:xfrm>
              <a:custGeom>
                <a:avLst/>
                <a:gdLst>
                  <a:gd name="T0" fmla="*/ 4 w 4"/>
                  <a:gd name="T1" fmla="*/ 0 h 77"/>
                  <a:gd name="T2" fmla="*/ 0 w 4"/>
                  <a:gd name="T3" fmla="*/ 0 h 77"/>
                  <a:gd name="T4" fmla="*/ 0 w 4"/>
                  <a:gd name="T5" fmla="*/ 77 h 77"/>
                  <a:gd name="T6" fmla="*/ 4 w 4"/>
                  <a:gd name="T7" fmla="*/ 77 h 77"/>
                  <a:gd name="T8" fmla="*/ 4 w 4"/>
                  <a:gd name="T9" fmla="*/ 66 h 77"/>
                  <a:gd name="T10" fmla="*/ 4 w 4"/>
                  <a:gd name="T11" fmla="*/ 0 h 77"/>
                </a:gdLst>
                <a:ahLst/>
                <a:cxnLst>
                  <a:cxn ang="0">
                    <a:pos x="T0" y="T1"/>
                  </a:cxn>
                  <a:cxn ang="0">
                    <a:pos x="T2" y="T3"/>
                  </a:cxn>
                  <a:cxn ang="0">
                    <a:pos x="T4" y="T5"/>
                  </a:cxn>
                  <a:cxn ang="0">
                    <a:pos x="T6" y="T7"/>
                  </a:cxn>
                  <a:cxn ang="0">
                    <a:pos x="T8" y="T9"/>
                  </a:cxn>
                  <a:cxn ang="0">
                    <a:pos x="T10" y="T11"/>
                  </a:cxn>
                </a:cxnLst>
                <a:rect l="0" t="0" r="r" b="b"/>
                <a:pathLst>
                  <a:path w="4" h="77">
                    <a:moveTo>
                      <a:pt x="4" y="0"/>
                    </a:moveTo>
                    <a:lnTo>
                      <a:pt x="0" y="0"/>
                    </a:lnTo>
                    <a:lnTo>
                      <a:pt x="0" y="77"/>
                    </a:lnTo>
                    <a:lnTo>
                      <a:pt x="4" y="77"/>
                    </a:lnTo>
                    <a:lnTo>
                      <a:pt x="4" y="66"/>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4" name="Rectangle 29">
                <a:extLst>
                  <a:ext uri="{FF2B5EF4-FFF2-40B4-BE49-F238E27FC236}">
                    <a16:creationId xmlns:a16="http://schemas.microsoft.com/office/drawing/2014/main" id="{0AED9E21-791E-4785-9C04-12F534DC422C}"/>
                  </a:ext>
                </a:extLst>
              </p:cNvPr>
              <p:cNvSpPr>
                <a:spLocks noChangeArrowheads="1"/>
              </p:cNvSpPr>
              <p:nvPr/>
            </p:nvSpPr>
            <p:spPr bwMode="auto">
              <a:xfrm>
                <a:off x="6923519" y="5485785"/>
                <a:ext cx="333331" cy="33970"/>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5" name="Rectangle 30">
                <a:extLst>
                  <a:ext uri="{FF2B5EF4-FFF2-40B4-BE49-F238E27FC236}">
                    <a16:creationId xmlns:a16="http://schemas.microsoft.com/office/drawing/2014/main" id="{AD8B64E3-3BC6-457D-9089-AB34BE09B1C0}"/>
                  </a:ext>
                </a:extLst>
              </p:cNvPr>
              <p:cNvSpPr>
                <a:spLocks noChangeArrowheads="1"/>
              </p:cNvSpPr>
              <p:nvPr/>
            </p:nvSpPr>
            <p:spPr bwMode="auto">
              <a:xfrm>
                <a:off x="6923519" y="5485785"/>
                <a:ext cx="333331" cy="3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6" name="Rectangle 31">
                <a:extLst>
                  <a:ext uri="{FF2B5EF4-FFF2-40B4-BE49-F238E27FC236}">
                    <a16:creationId xmlns:a16="http://schemas.microsoft.com/office/drawing/2014/main" id="{1AC21A33-C072-40E7-90EA-BE4A615BBA42}"/>
                  </a:ext>
                </a:extLst>
              </p:cNvPr>
              <p:cNvSpPr>
                <a:spLocks noChangeArrowheads="1"/>
              </p:cNvSpPr>
              <p:nvPr/>
            </p:nvSpPr>
            <p:spPr bwMode="auto">
              <a:xfrm>
                <a:off x="7462793" y="5496401"/>
                <a:ext cx="19108" cy="186835"/>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7" name="Rectangle 32">
                <a:extLst>
                  <a:ext uri="{FF2B5EF4-FFF2-40B4-BE49-F238E27FC236}">
                    <a16:creationId xmlns:a16="http://schemas.microsoft.com/office/drawing/2014/main" id="{A444C483-598E-464A-85E7-927E326587F6}"/>
                  </a:ext>
                </a:extLst>
              </p:cNvPr>
              <p:cNvSpPr>
                <a:spLocks noChangeArrowheads="1"/>
              </p:cNvSpPr>
              <p:nvPr/>
            </p:nvSpPr>
            <p:spPr bwMode="auto">
              <a:xfrm>
                <a:off x="7462793" y="5496401"/>
                <a:ext cx="19108" cy="186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8" name="Rectangle 33">
                <a:extLst>
                  <a:ext uri="{FF2B5EF4-FFF2-40B4-BE49-F238E27FC236}">
                    <a16:creationId xmlns:a16="http://schemas.microsoft.com/office/drawing/2014/main" id="{839BD01B-2E8E-49DB-8A06-165C9F6E52A7}"/>
                  </a:ext>
                </a:extLst>
              </p:cNvPr>
              <p:cNvSpPr>
                <a:spLocks noChangeArrowheads="1"/>
              </p:cNvSpPr>
              <p:nvPr/>
            </p:nvSpPr>
            <p:spPr bwMode="auto">
              <a:xfrm>
                <a:off x="7571072" y="5496401"/>
                <a:ext cx="19108" cy="186835"/>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9" name="Rectangle 34">
                <a:extLst>
                  <a:ext uri="{FF2B5EF4-FFF2-40B4-BE49-F238E27FC236}">
                    <a16:creationId xmlns:a16="http://schemas.microsoft.com/office/drawing/2014/main" id="{B2F2AB6F-5C33-43B9-85C3-A4D5010BD331}"/>
                  </a:ext>
                </a:extLst>
              </p:cNvPr>
              <p:cNvSpPr>
                <a:spLocks noChangeArrowheads="1"/>
              </p:cNvSpPr>
              <p:nvPr/>
            </p:nvSpPr>
            <p:spPr bwMode="auto">
              <a:xfrm>
                <a:off x="7571072" y="5496401"/>
                <a:ext cx="19108" cy="186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0" name="Rectangle 35">
                <a:extLst>
                  <a:ext uri="{FF2B5EF4-FFF2-40B4-BE49-F238E27FC236}">
                    <a16:creationId xmlns:a16="http://schemas.microsoft.com/office/drawing/2014/main" id="{D7CB9BE8-1BD0-4D7A-832A-8D7AC4A579AF}"/>
                  </a:ext>
                </a:extLst>
              </p:cNvPr>
              <p:cNvSpPr>
                <a:spLocks noChangeArrowheads="1"/>
              </p:cNvSpPr>
              <p:nvPr/>
            </p:nvSpPr>
            <p:spPr bwMode="auto">
              <a:xfrm>
                <a:off x="7072138" y="5258611"/>
                <a:ext cx="326961" cy="424625"/>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1" name="Rectangle 36">
                <a:extLst>
                  <a:ext uri="{FF2B5EF4-FFF2-40B4-BE49-F238E27FC236}">
                    <a16:creationId xmlns:a16="http://schemas.microsoft.com/office/drawing/2014/main" id="{D88A5564-F2B6-4FA8-BECF-055E58C96093}"/>
                  </a:ext>
                </a:extLst>
              </p:cNvPr>
              <p:cNvSpPr>
                <a:spLocks noChangeArrowheads="1"/>
              </p:cNvSpPr>
              <p:nvPr/>
            </p:nvSpPr>
            <p:spPr bwMode="auto">
              <a:xfrm>
                <a:off x="7072138" y="5258611"/>
                <a:ext cx="326961" cy="42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2" name="Rectangle 37">
                <a:extLst>
                  <a:ext uri="{FF2B5EF4-FFF2-40B4-BE49-F238E27FC236}">
                    <a16:creationId xmlns:a16="http://schemas.microsoft.com/office/drawing/2014/main" id="{0730CAEC-A66D-4D3B-950D-B5FC95B678FC}"/>
                  </a:ext>
                </a:extLst>
              </p:cNvPr>
              <p:cNvSpPr>
                <a:spLocks noChangeArrowheads="1"/>
              </p:cNvSpPr>
              <p:nvPr/>
            </p:nvSpPr>
            <p:spPr bwMode="auto">
              <a:xfrm>
                <a:off x="7256850" y="5343536"/>
                <a:ext cx="123141" cy="29724"/>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3" name="Rectangle 38">
                <a:extLst>
                  <a:ext uri="{FF2B5EF4-FFF2-40B4-BE49-F238E27FC236}">
                    <a16:creationId xmlns:a16="http://schemas.microsoft.com/office/drawing/2014/main" id="{BDE5CCE4-F792-423F-82FA-A2F89FBB4D48}"/>
                  </a:ext>
                </a:extLst>
              </p:cNvPr>
              <p:cNvSpPr>
                <a:spLocks noChangeArrowheads="1"/>
              </p:cNvSpPr>
              <p:nvPr/>
            </p:nvSpPr>
            <p:spPr bwMode="auto">
              <a:xfrm>
                <a:off x="7256850" y="5343536"/>
                <a:ext cx="123141" cy="29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4" name="Freeform 39">
                <a:extLst>
                  <a:ext uri="{FF2B5EF4-FFF2-40B4-BE49-F238E27FC236}">
                    <a16:creationId xmlns:a16="http://schemas.microsoft.com/office/drawing/2014/main" id="{0D8A4DCA-E238-4AB4-ACBE-E37B0CA024C6}"/>
                  </a:ext>
                </a:extLst>
              </p:cNvPr>
              <p:cNvSpPr>
                <a:spLocks noEditPoints="1"/>
              </p:cNvSpPr>
              <p:nvPr/>
            </p:nvSpPr>
            <p:spPr bwMode="auto">
              <a:xfrm>
                <a:off x="7237742" y="5258611"/>
                <a:ext cx="161357" cy="424625"/>
              </a:xfrm>
              <a:custGeom>
                <a:avLst/>
                <a:gdLst>
                  <a:gd name="T0" fmla="*/ 76 w 76"/>
                  <a:gd name="T1" fmla="*/ 123 h 200"/>
                  <a:gd name="T2" fmla="*/ 50 w 76"/>
                  <a:gd name="T3" fmla="*/ 123 h 200"/>
                  <a:gd name="T4" fmla="*/ 76 w 76"/>
                  <a:gd name="T5" fmla="*/ 146 h 200"/>
                  <a:gd name="T6" fmla="*/ 76 w 76"/>
                  <a:gd name="T7" fmla="*/ 200 h 200"/>
                  <a:gd name="T8" fmla="*/ 76 w 76"/>
                  <a:gd name="T9" fmla="*/ 200 h 200"/>
                  <a:gd name="T10" fmla="*/ 76 w 76"/>
                  <a:gd name="T11" fmla="*/ 189 h 200"/>
                  <a:gd name="T12" fmla="*/ 76 w 76"/>
                  <a:gd name="T13" fmla="*/ 123 h 200"/>
                  <a:gd name="T14" fmla="*/ 76 w 76"/>
                  <a:gd name="T15" fmla="*/ 104 h 200"/>
                  <a:gd name="T16" fmla="*/ 67 w 76"/>
                  <a:gd name="T17" fmla="*/ 104 h 200"/>
                  <a:gd name="T18" fmla="*/ 67 w 76"/>
                  <a:gd name="T19" fmla="*/ 107 h 200"/>
                  <a:gd name="T20" fmla="*/ 76 w 76"/>
                  <a:gd name="T21" fmla="*/ 107 h 200"/>
                  <a:gd name="T22" fmla="*/ 76 w 76"/>
                  <a:gd name="T23" fmla="*/ 104 h 200"/>
                  <a:gd name="T24" fmla="*/ 9 w 76"/>
                  <a:gd name="T25" fmla="*/ 54 h 200"/>
                  <a:gd name="T26" fmla="*/ 9 w 76"/>
                  <a:gd name="T27" fmla="*/ 40 h 200"/>
                  <a:gd name="T28" fmla="*/ 67 w 76"/>
                  <a:gd name="T29" fmla="*/ 40 h 200"/>
                  <a:gd name="T30" fmla="*/ 67 w 76"/>
                  <a:gd name="T31" fmla="*/ 54 h 200"/>
                  <a:gd name="T32" fmla="*/ 9 w 76"/>
                  <a:gd name="T33" fmla="*/ 54 h 200"/>
                  <a:gd name="T34" fmla="*/ 76 w 76"/>
                  <a:gd name="T35" fmla="*/ 0 h 200"/>
                  <a:gd name="T36" fmla="*/ 38 w 76"/>
                  <a:gd name="T37" fmla="*/ 0 h 200"/>
                  <a:gd name="T38" fmla="*/ 0 w 76"/>
                  <a:gd name="T39" fmla="*/ 0 h 200"/>
                  <a:gd name="T40" fmla="*/ 0 w 76"/>
                  <a:gd name="T41" fmla="*/ 78 h 200"/>
                  <a:gd name="T42" fmla="*/ 9 w 76"/>
                  <a:gd name="T43" fmla="*/ 86 h 200"/>
                  <a:gd name="T44" fmla="*/ 9 w 76"/>
                  <a:gd name="T45" fmla="*/ 59 h 200"/>
                  <a:gd name="T46" fmla="*/ 67 w 76"/>
                  <a:gd name="T47" fmla="*/ 59 h 200"/>
                  <a:gd name="T48" fmla="*/ 67 w 76"/>
                  <a:gd name="T49" fmla="*/ 62 h 200"/>
                  <a:gd name="T50" fmla="*/ 76 w 76"/>
                  <a:gd name="T51" fmla="*/ 62 h 200"/>
                  <a:gd name="T52" fmla="*/ 76 w 76"/>
                  <a:gd name="T5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200">
                    <a:moveTo>
                      <a:pt x="76" y="123"/>
                    </a:moveTo>
                    <a:lnTo>
                      <a:pt x="50" y="123"/>
                    </a:lnTo>
                    <a:lnTo>
                      <a:pt x="76" y="146"/>
                    </a:lnTo>
                    <a:lnTo>
                      <a:pt x="76" y="200"/>
                    </a:lnTo>
                    <a:lnTo>
                      <a:pt x="76" y="200"/>
                    </a:lnTo>
                    <a:lnTo>
                      <a:pt x="76" y="189"/>
                    </a:lnTo>
                    <a:lnTo>
                      <a:pt x="76" y="123"/>
                    </a:lnTo>
                    <a:close/>
                    <a:moveTo>
                      <a:pt x="76" y="104"/>
                    </a:moveTo>
                    <a:lnTo>
                      <a:pt x="67" y="104"/>
                    </a:lnTo>
                    <a:lnTo>
                      <a:pt x="67" y="107"/>
                    </a:lnTo>
                    <a:lnTo>
                      <a:pt x="76" y="107"/>
                    </a:lnTo>
                    <a:lnTo>
                      <a:pt x="76" y="104"/>
                    </a:lnTo>
                    <a:close/>
                    <a:moveTo>
                      <a:pt x="9" y="54"/>
                    </a:moveTo>
                    <a:lnTo>
                      <a:pt x="9" y="40"/>
                    </a:lnTo>
                    <a:lnTo>
                      <a:pt x="67" y="40"/>
                    </a:lnTo>
                    <a:lnTo>
                      <a:pt x="67" y="54"/>
                    </a:lnTo>
                    <a:lnTo>
                      <a:pt x="9" y="54"/>
                    </a:lnTo>
                    <a:close/>
                    <a:moveTo>
                      <a:pt x="76" y="0"/>
                    </a:moveTo>
                    <a:lnTo>
                      <a:pt x="38" y="0"/>
                    </a:lnTo>
                    <a:lnTo>
                      <a:pt x="0" y="0"/>
                    </a:lnTo>
                    <a:lnTo>
                      <a:pt x="0" y="78"/>
                    </a:lnTo>
                    <a:lnTo>
                      <a:pt x="9" y="86"/>
                    </a:lnTo>
                    <a:lnTo>
                      <a:pt x="9" y="59"/>
                    </a:lnTo>
                    <a:lnTo>
                      <a:pt x="67" y="59"/>
                    </a:lnTo>
                    <a:lnTo>
                      <a:pt x="67" y="62"/>
                    </a:lnTo>
                    <a:lnTo>
                      <a:pt x="76" y="62"/>
                    </a:lnTo>
                    <a:lnTo>
                      <a:pt x="76" y="0"/>
                    </a:lnTo>
                    <a:close/>
                  </a:path>
                </a:pathLst>
              </a:cu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5" name="Freeform 40">
                <a:extLst>
                  <a:ext uri="{FF2B5EF4-FFF2-40B4-BE49-F238E27FC236}">
                    <a16:creationId xmlns:a16="http://schemas.microsoft.com/office/drawing/2014/main" id="{7BD21FAD-961B-4264-8743-45766817C298}"/>
                  </a:ext>
                </a:extLst>
              </p:cNvPr>
              <p:cNvSpPr>
                <a:spLocks noEditPoints="1"/>
              </p:cNvSpPr>
              <p:nvPr/>
            </p:nvSpPr>
            <p:spPr bwMode="auto">
              <a:xfrm>
                <a:off x="7237741" y="5258611"/>
                <a:ext cx="161357" cy="424625"/>
              </a:xfrm>
              <a:custGeom>
                <a:avLst/>
                <a:gdLst>
                  <a:gd name="T0" fmla="*/ 76 w 76"/>
                  <a:gd name="T1" fmla="*/ 123 h 200"/>
                  <a:gd name="T2" fmla="*/ 50 w 76"/>
                  <a:gd name="T3" fmla="*/ 123 h 200"/>
                  <a:gd name="T4" fmla="*/ 76 w 76"/>
                  <a:gd name="T5" fmla="*/ 146 h 200"/>
                  <a:gd name="T6" fmla="*/ 76 w 76"/>
                  <a:gd name="T7" fmla="*/ 200 h 200"/>
                  <a:gd name="T8" fmla="*/ 76 w 76"/>
                  <a:gd name="T9" fmla="*/ 200 h 200"/>
                  <a:gd name="T10" fmla="*/ 76 w 76"/>
                  <a:gd name="T11" fmla="*/ 189 h 200"/>
                  <a:gd name="T12" fmla="*/ 76 w 76"/>
                  <a:gd name="T13" fmla="*/ 123 h 200"/>
                  <a:gd name="T14" fmla="*/ 76 w 76"/>
                  <a:gd name="T15" fmla="*/ 104 h 200"/>
                  <a:gd name="T16" fmla="*/ 67 w 76"/>
                  <a:gd name="T17" fmla="*/ 104 h 200"/>
                  <a:gd name="T18" fmla="*/ 67 w 76"/>
                  <a:gd name="T19" fmla="*/ 107 h 200"/>
                  <a:gd name="T20" fmla="*/ 76 w 76"/>
                  <a:gd name="T21" fmla="*/ 107 h 200"/>
                  <a:gd name="T22" fmla="*/ 76 w 76"/>
                  <a:gd name="T23" fmla="*/ 104 h 200"/>
                  <a:gd name="T24" fmla="*/ 9 w 76"/>
                  <a:gd name="T25" fmla="*/ 54 h 200"/>
                  <a:gd name="T26" fmla="*/ 9 w 76"/>
                  <a:gd name="T27" fmla="*/ 40 h 200"/>
                  <a:gd name="T28" fmla="*/ 67 w 76"/>
                  <a:gd name="T29" fmla="*/ 40 h 200"/>
                  <a:gd name="T30" fmla="*/ 67 w 76"/>
                  <a:gd name="T31" fmla="*/ 54 h 200"/>
                  <a:gd name="T32" fmla="*/ 9 w 76"/>
                  <a:gd name="T33" fmla="*/ 54 h 200"/>
                  <a:gd name="T34" fmla="*/ 76 w 76"/>
                  <a:gd name="T35" fmla="*/ 0 h 200"/>
                  <a:gd name="T36" fmla="*/ 38 w 76"/>
                  <a:gd name="T37" fmla="*/ 0 h 200"/>
                  <a:gd name="T38" fmla="*/ 0 w 76"/>
                  <a:gd name="T39" fmla="*/ 0 h 200"/>
                  <a:gd name="T40" fmla="*/ 0 w 76"/>
                  <a:gd name="T41" fmla="*/ 78 h 200"/>
                  <a:gd name="T42" fmla="*/ 9 w 76"/>
                  <a:gd name="T43" fmla="*/ 86 h 200"/>
                  <a:gd name="T44" fmla="*/ 9 w 76"/>
                  <a:gd name="T45" fmla="*/ 59 h 200"/>
                  <a:gd name="T46" fmla="*/ 67 w 76"/>
                  <a:gd name="T47" fmla="*/ 59 h 200"/>
                  <a:gd name="T48" fmla="*/ 67 w 76"/>
                  <a:gd name="T49" fmla="*/ 62 h 200"/>
                  <a:gd name="T50" fmla="*/ 76 w 76"/>
                  <a:gd name="T51" fmla="*/ 62 h 200"/>
                  <a:gd name="T52" fmla="*/ 76 w 76"/>
                  <a:gd name="T5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 h="200">
                    <a:moveTo>
                      <a:pt x="76" y="123"/>
                    </a:moveTo>
                    <a:lnTo>
                      <a:pt x="50" y="123"/>
                    </a:lnTo>
                    <a:lnTo>
                      <a:pt x="76" y="146"/>
                    </a:lnTo>
                    <a:lnTo>
                      <a:pt x="76" y="200"/>
                    </a:lnTo>
                    <a:lnTo>
                      <a:pt x="76" y="200"/>
                    </a:lnTo>
                    <a:lnTo>
                      <a:pt x="76" y="189"/>
                    </a:lnTo>
                    <a:lnTo>
                      <a:pt x="76" y="123"/>
                    </a:lnTo>
                    <a:moveTo>
                      <a:pt x="76" y="104"/>
                    </a:moveTo>
                    <a:lnTo>
                      <a:pt x="67" y="104"/>
                    </a:lnTo>
                    <a:lnTo>
                      <a:pt x="67" y="107"/>
                    </a:lnTo>
                    <a:lnTo>
                      <a:pt x="76" y="107"/>
                    </a:lnTo>
                    <a:lnTo>
                      <a:pt x="76" y="104"/>
                    </a:lnTo>
                    <a:moveTo>
                      <a:pt x="9" y="54"/>
                    </a:moveTo>
                    <a:lnTo>
                      <a:pt x="9" y="40"/>
                    </a:lnTo>
                    <a:lnTo>
                      <a:pt x="67" y="40"/>
                    </a:lnTo>
                    <a:lnTo>
                      <a:pt x="67" y="54"/>
                    </a:lnTo>
                    <a:lnTo>
                      <a:pt x="9" y="54"/>
                    </a:lnTo>
                    <a:moveTo>
                      <a:pt x="76" y="0"/>
                    </a:moveTo>
                    <a:lnTo>
                      <a:pt x="38" y="0"/>
                    </a:lnTo>
                    <a:lnTo>
                      <a:pt x="0" y="0"/>
                    </a:lnTo>
                    <a:lnTo>
                      <a:pt x="0" y="78"/>
                    </a:lnTo>
                    <a:lnTo>
                      <a:pt x="9" y="86"/>
                    </a:lnTo>
                    <a:lnTo>
                      <a:pt x="9" y="59"/>
                    </a:lnTo>
                    <a:lnTo>
                      <a:pt x="67" y="59"/>
                    </a:lnTo>
                    <a:lnTo>
                      <a:pt x="67" y="62"/>
                    </a:lnTo>
                    <a:lnTo>
                      <a:pt x="76" y="62"/>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6" name="Rectangle 41">
                <a:extLst>
                  <a:ext uri="{FF2B5EF4-FFF2-40B4-BE49-F238E27FC236}">
                    <a16:creationId xmlns:a16="http://schemas.microsoft.com/office/drawing/2014/main" id="{9BC9F6F5-EE24-44BF-B0D1-B6D68EB3DDBD}"/>
                  </a:ext>
                </a:extLst>
              </p:cNvPr>
              <p:cNvSpPr>
                <a:spLocks noChangeArrowheads="1"/>
              </p:cNvSpPr>
              <p:nvPr/>
            </p:nvSpPr>
            <p:spPr bwMode="auto">
              <a:xfrm>
                <a:off x="7256850" y="5343536"/>
                <a:ext cx="123141" cy="29724"/>
              </a:xfrm>
              <a:prstGeom prst="rect">
                <a:avLst/>
              </a:prstGeom>
              <a:solidFill>
                <a:srgbClr val="008E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7" name="Rectangle 42">
                <a:extLst>
                  <a:ext uri="{FF2B5EF4-FFF2-40B4-BE49-F238E27FC236}">
                    <a16:creationId xmlns:a16="http://schemas.microsoft.com/office/drawing/2014/main" id="{129EE5AB-6E74-4667-87DC-69B9DD59F88E}"/>
                  </a:ext>
                </a:extLst>
              </p:cNvPr>
              <p:cNvSpPr>
                <a:spLocks noChangeArrowheads="1"/>
              </p:cNvSpPr>
              <p:nvPr/>
            </p:nvSpPr>
            <p:spPr bwMode="auto">
              <a:xfrm>
                <a:off x="7256850" y="5343536"/>
                <a:ext cx="123141" cy="29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8" name="Freeform 43">
                <a:extLst>
                  <a:ext uri="{FF2B5EF4-FFF2-40B4-BE49-F238E27FC236}">
                    <a16:creationId xmlns:a16="http://schemas.microsoft.com/office/drawing/2014/main" id="{2A8D6FAD-A85C-4B6C-B9B3-15679A54FCFD}"/>
                  </a:ext>
                </a:extLst>
              </p:cNvPr>
              <p:cNvSpPr>
                <a:spLocks/>
              </p:cNvSpPr>
              <p:nvPr/>
            </p:nvSpPr>
            <p:spPr bwMode="auto">
              <a:xfrm>
                <a:off x="7237741" y="5424214"/>
                <a:ext cx="161357" cy="259021"/>
              </a:xfrm>
              <a:custGeom>
                <a:avLst/>
                <a:gdLst>
                  <a:gd name="T0" fmla="*/ 0 w 76"/>
                  <a:gd name="T1" fmla="*/ 0 h 122"/>
                  <a:gd name="T2" fmla="*/ 0 w 76"/>
                  <a:gd name="T3" fmla="*/ 122 h 122"/>
                  <a:gd name="T4" fmla="*/ 76 w 76"/>
                  <a:gd name="T5" fmla="*/ 122 h 122"/>
                  <a:gd name="T6" fmla="*/ 76 w 76"/>
                  <a:gd name="T7" fmla="*/ 68 h 122"/>
                  <a:gd name="T8" fmla="*/ 50 w 76"/>
                  <a:gd name="T9" fmla="*/ 45 h 122"/>
                  <a:gd name="T10" fmla="*/ 9 w 76"/>
                  <a:gd name="T11" fmla="*/ 45 h 122"/>
                  <a:gd name="T12" fmla="*/ 9 w 76"/>
                  <a:gd name="T13" fmla="*/ 29 h 122"/>
                  <a:gd name="T14" fmla="*/ 9 w 76"/>
                  <a:gd name="T15" fmla="*/ 8 h 122"/>
                  <a:gd name="T16" fmla="*/ 0 w 76"/>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22">
                    <a:moveTo>
                      <a:pt x="0" y="0"/>
                    </a:moveTo>
                    <a:lnTo>
                      <a:pt x="0" y="122"/>
                    </a:lnTo>
                    <a:lnTo>
                      <a:pt x="76" y="122"/>
                    </a:lnTo>
                    <a:lnTo>
                      <a:pt x="76" y="68"/>
                    </a:lnTo>
                    <a:lnTo>
                      <a:pt x="50" y="45"/>
                    </a:lnTo>
                    <a:lnTo>
                      <a:pt x="9" y="45"/>
                    </a:lnTo>
                    <a:lnTo>
                      <a:pt x="9" y="29"/>
                    </a:lnTo>
                    <a:lnTo>
                      <a:pt x="9" y="8"/>
                    </a:lnTo>
                    <a:lnTo>
                      <a:pt x="0" y="0"/>
                    </a:lnTo>
                    <a:close/>
                  </a:path>
                </a:pathLst>
              </a:custGeom>
              <a:solidFill>
                <a:srgbClr val="44A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9" name="Freeform 44">
                <a:extLst>
                  <a:ext uri="{FF2B5EF4-FFF2-40B4-BE49-F238E27FC236}">
                    <a16:creationId xmlns:a16="http://schemas.microsoft.com/office/drawing/2014/main" id="{FDF5B89A-621D-4BD6-A8E0-F7C4DAC00534}"/>
                  </a:ext>
                </a:extLst>
              </p:cNvPr>
              <p:cNvSpPr>
                <a:spLocks/>
              </p:cNvSpPr>
              <p:nvPr/>
            </p:nvSpPr>
            <p:spPr bwMode="auto">
              <a:xfrm>
                <a:off x="7237741" y="5424214"/>
                <a:ext cx="161357" cy="259021"/>
              </a:xfrm>
              <a:custGeom>
                <a:avLst/>
                <a:gdLst>
                  <a:gd name="T0" fmla="*/ 0 w 76"/>
                  <a:gd name="T1" fmla="*/ 0 h 122"/>
                  <a:gd name="T2" fmla="*/ 0 w 76"/>
                  <a:gd name="T3" fmla="*/ 122 h 122"/>
                  <a:gd name="T4" fmla="*/ 76 w 76"/>
                  <a:gd name="T5" fmla="*/ 122 h 122"/>
                  <a:gd name="T6" fmla="*/ 76 w 76"/>
                  <a:gd name="T7" fmla="*/ 68 h 122"/>
                  <a:gd name="T8" fmla="*/ 50 w 76"/>
                  <a:gd name="T9" fmla="*/ 45 h 122"/>
                  <a:gd name="T10" fmla="*/ 9 w 76"/>
                  <a:gd name="T11" fmla="*/ 45 h 122"/>
                  <a:gd name="T12" fmla="*/ 9 w 76"/>
                  <a:gd name="T13" fmla="*/ 29 h 122"/>
                  <a:gd name="T14" fmla="*/ 9 w 76"/>
                  <a:gd name="T15" fmla="*/ 8 h 122"/>
                  <a:gd name="T16" fmla="*/ 0 w 76"/>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22">
                    <a:moveTo>
                      <a:pt x="0" y="0"/>
                    </a:moveTo>
                    <a:lnTo>
                      <a:pt x="0" y="122"/>
                    </a:lnTo>
                    <a:lnTo>
                      <a:pt x="76" y="122"/>
                    </a:lnTo>
                    <a:lnTo>
                      <a:pt x="76" y="68"/>
                    </a:lnTo>
                    <a:lnTo>
                      <a:pt x="50" y="45"/>
                    </a:lnTo>
                    <a:lnTo>
                      <a:pt x="9" y="45"/>
                    </a:lnTo>
                    <a:lnTo>
                      <a:pt x="9" y="29"/>
                    </a:lnTo>
                    <a:lnTo>
                      <a:pt x="9"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0" name="Rectangle 45">
                <a:extLst>
                  <a:ext uri="{FF2B5EF4-FFF2-40B4-BE49-F238E27FC236}">
                    <a16:creationId xmlns:a16="http://schemas.microsoft.com/office/drawing/2014/main" id="{29AC3DF4-7B0B-4620-B360-B8E38FD64DA8}"/>
                  </a:ext>
                </a:extLst>
              </p:cNvPr>
              <p:cNvSpPr>
                <a:spLocks noChangeArrowheads="1"/>
              </p:cNvSpPr>
              <p:nvPr/>
            </p:nvSpPr>
            <p:spPr bwMode="auto">
              <a:xfrm>
                <a:off x="7256850" y="5383875"/>
                <a:ext cx="123141" cy="10191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1" name="Rectangle 46">
                <a:extLst>
                  <a:ext uri="{FF2B5EF4-FFF2-40B4-BE49-F238E27FC236}">
                    <a16:creationId xmlns:a16="http://schemas.microsoft.com/office/drawing/2014/main" id="{D5DBF0C8-617D-4978-9DF7-595C7928C172}"/>
                  </a:ext>
                </a:extLst>
              </p:cNvPr>
              <p:cNvSpPr>
                <a:spLocks noChangeArrowheads="1"/>
              </p:cNvSpPr>
              <p:nvPr/>
            </p:nvSpPr>
            <p:spPr bwMode="auto">
              <a:xfrm>
                <a:off x="7256850" y="5383875"/>
                <a:ext cx="123141" cy="101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2" name="Rectangle 47">
                <a:extLst>
                  <a:ext uri="{FF2B5EF4-FFF2-40B4-BE49-F238E27FC236}">
                    <a16:creationId xmlns:a16="http://schemas.microsoft.com/office/drawing/2014/main" id="{35C0E9F2-7B91-4A6F-AD0F-83E3137A0234}"/>
                  </a:ext>
                </a:extLst>
              </p:cNvPr>
              <p:cNvSpPr>
                <a:spLocks noChangeArrowheads="1"/>
              </p:cNvSpPr>
              <p:nvPr/>
            </p:nvSpPr>
            <p:spPr bwMode="auto">
              <a:xfrm>
                <a:off x="7256850" y="5485785"/>
                <a:ext cx="333331" cy="33970"/>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3" name="Rectangle 48">
                <a:extLst>
                  <a:ext uri="{FF2B5EF4-FFF2-40B4-BE49-F238E27FC236}">
                    <a16:creationId xmlns:a16="http://schemas.microsoft.com/office/drawing/2014/main" id="{FFB509E4-474F-48D6-9FFA-81E46BD8FDF8}"/>
                  </a:ext>
                </a:extLst>
              </p:cNvPr>
              <p:cNvSpPr>
                <a:spLocks noChangeArrowheads="1"/>
              </p:cNvSpPr>
              <p:nvPr/>
            </p:nvSpPr>
            <p:spPr bwMode="auto">
              <a:xfrm>
                <a:off x="7256850" y="5485785"/>
                <a:ext cx="333331" cy="3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4" name="Freeform 49">
                <a:extLst>
                  <a:ext uri="{FF2B5EF4-FFF2-40B4-BE49-F238E27FC236}">
                    <a16:creationId xmlns:a16="http://schemas.microsoft.com/office/drawing/2014/main" id="{7900F954-D8FC-43F7-B63C-096DE1720574}"/>
                  </a:ext>
                </a:extLst>
              </p:cNvPr>
              <p:cNvSpPr>
                <a:spLocks/>
              </p:cNvSpPr>
              <p:nvPr/>
            </p:nvSpPr>
            <p:spPr bwMode="auto">
              <a:xfrm>
                <a:off x="7579564" y="5519755"/>
                <a:ext cx="10616" cy="157111"/>
              </a:xfrm>
              <a:custGeom>
                <a:avLst/>
                <a:gdLst>
                  <a:gd name="T0" fmla="*/ 5 w 5"/>
                  <a:gd name="T1" fmla="*/ 0 h 74"/>
                  <a:gd name="T2" fmla="*/ 0 w 5"/>
                  <a:gd name="T3" fmla="*/ 0 h 74"/>
                  <a:gd name="T4" fmla="*/ 0 w 5"/>
                  <a:gd name="T5" fmla="*/ 74 h 74"/>
                  <a:gd name="T6" fmla="*/ 5 w 5"/>
                  <a:gd name="T7" fmla="*/ 69 h 74"/>
                  <a:gd name="T8" fmla="*/ 5 w 5"/>
                  <a:gd name="T9" fmla="*/ 66 h 74"/>
                  <a:gd name="T10" fmla="*/ 5 w 5"/>
                  <a:gd name="T11" fmla="*/ 0 h 74"/>
                </a:gdLst>
                <a:ahLst/>
                <a:cxnLst>
                  <a:cxn ang="0">
                    <a:pos x="T0" y="T1"/>
                  </a:cxn>
                  <a:cxn ang="0">
                    <a:pos x="T2" y="T3"/>
                  </a:cxn>
                  <a:cxn ang="0">
                    <a:pos x="T4" y="T5"/>
                  </a:cxn>
                  <a:cxn ang="0">
                    <a:pos x="T6" y="T7"/>
                  </a:cxn>
                  <a:cxn ang="0">
                    <a:pos x="T8" y="T9"/>
                  </a:cxn>
                  <a:cxn ang="0">
                    <a:pos x="T10" y="T11"/>
                  </a:cxn>
                </a:cxnLst>
                <a:rect l="0" t="0" r="r" b="b"/>
                <a:pathLst>
                  <a:path w="5" h="74">
                    <a:moveTo>
                      <a:pt x="5" y="0"/>
                    </a:moveTo>
                    <a:lnTo>
                      <a:pt x="0" y="0"/>
                    </a:lnTo>
                    <a:lnTo>
                      <a:pt x="0" y="74"/>
                    </a:lnTo>
                    <a:lnTo>
                      <a:pt x="5" y="69"/>
                    </a:lnTo>
                    <a:lnTo>
                      <a:pt x="5" y="66"/>
                    </a:lnTo>
                    <a:lnTo>
                      <a:pt x="5"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5" name="Freeform 50">
                <a:extLst>
                  <a:ext uri="{FF2B5EF4-FFF2-40B4-BE49-F238E27FC236}">
                    <a16:creationId xmlns:a16="http://schemas.microsoft.com/office/drawing/2014/main" id="{14213CD7-9E9C-4FDC-A838-86669719A73F}"/>
                  </a:ext>
                </a:extLst>
              </p:cNvPr>
              <p:cNvSpPr>
                <a:spLocks/>
              </p:cNvSpPr>
              <p:nvPr/>
            </p:nvSpPr>
            <p:spPr bwMode="auto">
              <a:xfrm>
                <a:off x="7579564" y="5519755"/>
                <a:ext cx="10616" cy="157111"/>
              </a:xfrm>
              <a:custGeom>
                <a:avLst/>
                <a:gdLst>
                  <a:gd name="T0" fmla="*/ 5 w 5"/>
                  <a:gd name="T1" fmla="*/ 0 h 74"/>
                  <a:gd name="T2" fmla="*/ 0 w 5"/>
                  <a:gd name="T3" fmla="*/ 0 h 74"/>
                  <a:gd name="T4" fmla="*/ 0 w 5"/>
                  <a:gd name="T5" fmla="*/ 74 h 74"/>
                  <a:gd name="T6" fmla="*/ 5 w 5"/>
                  <a:gd name="T7" fmla="*/ 69 h 74"/>
                  <a:gd name="T8" fmla="*/ 5 w 5"/>
                  <a:gd name="T9" fmla="*/ 66 h 74"/>
                  <a:gd name="T10" fmla="*/ 5 w 5"/>
                  <a:gd name="T11" fmla="*/ 0 h 74"/>
                </a:gdLst>
                <a:ahLst/>
                <a:cxnLst>
                  <a:cxn ang="0">
                    <a:pos x="T0" y="T1"/>
                  </a:cxn>
                  <a:cxn ang="0">
                    <a:pos x="T2" y="T3"/>
                  </a:cxn>
                  <a:cxn ang="0">
                    <a:pos x="T4" y="T5"/>
                  </a:cxn>
                  <a:cxn ang="0">
                    <a:pos x="T6" y="T7"/>
                  </a:cxn>
                  <a:cxn ang="0">
                    <a:pos x="T8" y="T9"/>
                  </a:cxn>
                  <a:cxn ang="0">
                    <a:pos x="T10" y="T11"/>
                  </a:cxn>
                </a:cxnLst>
                <a:rect l="0" t="0" r="r" b="b"/>
                <a:pathLst>
                  <a:path w="5" h="74">
                    <a:moveTo>
                      <a:pt x="5" y="0"/>
                    </a:moveTo>
                    <a:lnTo>
                      <a:pt x="0" y="0"/>
                    </a:lnTo>
                    <a:lnTo>
                      <a:pt x="0" y="74"/>
                    </a:lnTo>
                    <a:lnTo>
                      <a:pt x="5" y="69"/>
                    </a:lnTo>
                    <a:lnTo>
                      <a:pt x="5" y="66"/>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6" name="Freeform 51">
                <a:extLst>
                  <a:ext uri="{FF2B5EF4-FFF2-40B4-BE49-F238E27FC236}">
                    <a16:creationId xmlns:a16="http://schemas.microsoft.com/office/drawing/2014/main" id="{10211D33-48A9-41C8-AC6F-B0A1A8DBFEFA}"/>
                  </a:ext>
                </a:extLst>
              </p:cNvPr>
              <p:cNvSpPr>
                <a:spLocks/>
              </p:cNvSpPr>
              <p:nvPr/>
            </p:nvSpPr>
            <p:spPr bwMode="auto">
              <a:xfrm>
                <a:off x="7471285" y="5519755"/>
                <a:ext cx="10616" cy="163481"/>
              </a:xfrm>
              <a:custGeom>
                <a:avLst/>
                <a:gdLst>
                  <a:gd name="T0" fmla="*/ 5 w 5"/>
                  <a:gd name="T1" fmla="*/ 0 h 77"/>
                  <a:gd name="T2" fmla="*/ 0 w 5"/>
                  <a:gd name="T3" fmla="*/ 0 h 77"/>
                  <a:gd name="T4" fmla="*/ 0 w 5"/>
                  <a:gd name="T5" fmla="*/ 77 h 77"/>
                  <a:gd name="T6" fmla="*/ 5 w 5"/>
                  <a:gd name="T7" fmla="*/ 77 h 77"/>
                  <a:gd name="T8" fmla="*/ 5 w 5"/>
                  <a:gd name="T9" fmla="*/ 66 h 77"/>
                  <a:gd name="T10" fmla="*/ 5 w 5"/>
                  <a:gd name="T11" fmla="*/ 0 h 77"/>
                </a:gdLst>
                <a:ahLst/>
                <a:cxnLst>
                  <a:cxn ang="0">
                    <a:pos x="T0" y="T1"/>
                  </a:cxn>
                  <a:cxn ang="0">
                    <a:pos x="T2" y="T3"/>
                  </a:cxn>
                  <a:cxn ang="0">
                    <a:pos x="T4" y="T5"/>
                  </a:cxn>
                  <a:cxn ang="0">
                    <a:pos x="T6" y="T7"/>
                  </a:cxn>
                  <a:cxn ang="0">
                    <a:pos x="T8" y="T9"/>
                  </a:cxn>
                  <a:cxn ang="0">
                    <a:pos x="T10" y="T11"/>
                  </a:cxn>
                </a:cxnLst>
                <a:rect l="0" t="0" r="r" b="b"/>
                <a:pathLst>
                  <a:path w="5" h="77">
                    <a:moveTo>
                      <a:pt x="5" y="0"/>
                    </a:moveTo>
                    <a:lnTo>
                      <a:pt x="0" y="0"/>
                    </a:lnTo>
                    <a:lnTo>
                      <a:pt x="0" y="77"/>
                    </a:lnTo>
                    <a:lnTo>
                      <a:pt x="5" y="77"/>
                    </a:lnTo>
                    <a:lnTo>
                      <a:pt x="5" y="66"/>
                    </a:lnTo>
                    <a:lnTo>
                      <a:pt x="5"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7" name="Freeform 52">
                <a:extLst>
                  <a:ext uri="{FF2B5EF4-FFF2-40B4-BE49-F238E27FC236}">
                    <a16:creationId xmlns:a16="http://schemas.microsoft.com/office/drawing/2014/main" id="{D3F3A661-AA9D-4C03-BA1D-B3698FB34AAD}"/>
                  </a:ext>
                </a:extLst>
              </p:cNvPr>
              <p:cNvSpPr>
                <a:spLocks/>
              </p:cNvSpPr>
              <p:nvPr/>
            </p:nvSpPr>
            <p:spPr bwMode="auto">
              <a:xfrm>
                <a:off x="7471285" y="5519755"/>
                <a:ext cx="10616" cy="163481"/>
              </a:xfrm>
              <a:custGeom>
                <a:avLst/>
                <a:gdLst>
                  <a:gd name="T0" fmla="*/ 5 w 5"/>
                  <a:gd name="T1" fmla="*/ 0 h 77"/>
                  <a:gd name="T2" fmla="*/ 0 w 5"/>
                  <a:gd name="T3" fmla="*/ 0 h 77"/>
                  <a:gd name="T4" fmla="*/ 0 w 5"/>
                  <a:gd name="T5" fmla="*/ 77 h 77"/>
                  <a:gd name="T6" fmla="*/ 5 w 5"/>
                  <a:gd name="T7" fmla="*/ 77 h 77"/>
                  <a:gd name="T8" fmla="*/ 5 w 5"/>
                  <a:gd name="T9" fmla="*/ 66 h 77"/>
                  <a:gd name="T10" fmla="*/ 5 w 5"/>
                  <a:gd name="T11" fmla="*/ 0 h 77"/>
                </a:gdLst>
                <a:ahLst/>
                <a:cxnLst>
                  <a:cxn ang="0">
                    <a:pos x="T0" y="T1"/>
                  </a:cxn>
                  <a:cxn ang="0">
                    <a:pos x="T2" y="T3"/>
                  </a:cxn>
                  <a:cxn ang="0">
                    <a:pos x="T4" y="T5"/>
                  </a:cxn>
                  <a:cxn ang="0">
                    <a:pos x="T6" y="T7"/>
                  </a:cxn>
                  <a:cxn ang="0">
                    <a:pos x="T8" y="T9"/>
                  </a:cxn>
                  <a:cxn ang="0">
                    <a:pos x="T10" y="T11"/>
                  </a:cxn>
                </a:cxnLst>
                <a:rect l="0" t="0" r="r" b="b"/>
                <a:pathLst>
                  <a:path w="5" h="77">
                    <a:moveTo>
                      <a:pt x="5" y="0"/>
                    </a:moveTo>
                    <a:lnTo>
                      <a:pt x="0" y="0"/>
                    </a:lnTo>
                    <a:lnTo>
                      <a:pt x="0" y="77"/>
                    </a:lnTo>
                    <a:lnTo>
                      <a:pt x="5" y="77"/>
                    </a:lnTo>
                    <a:lnTo>
                      <a:pt x="5" y="66"/>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8" name="Freeform 53">
                <a:extLst>
                  <a:ext uri="{FF2B5EF4-FFF2-40B4-BE49-F238E27FC236}">
                    <a16:creationId xmlns:a16="http://schemas.microsoft.com/office/drawing/2014/main" id="{5A063C76-3209-4F68-BFFA-431EF2E72F1E}"/>
                  </a:ext>
                </a:extLst>
              </p:cNvPr>
              <p:cNvSpPr>
                <a:spLocks/>
              </p:cNvSpPr>
              <p:nvPr/>
            </p:nvSpPr>
            <p:spPr bwMode="auto">
              <a:xfrm>
                <a:off x="7471285" y="5485785"/>
                <a:ext cx="118895" cy="33970"/>
              </a:xfrm>
              <a:custGeom>
                <a:avLst/>
                <a:gdLst>
                  <a:gd name="T0" fmla="*/ 56 w 56"/>
                  <a:gd name="T1" fmla="*/ 0 h 16"/>
                  <a:gd name="T2" fmla="*/ 0 w 56"/>
                  <a:gd name="T3" fmla="*/ 0 h 16"/>
                  <a:gd name="T4" fmla="*/ 0 w 56"/>
                  <a:gd name="T5" fmla="*/ 16 h 16"/>
                  <a:gd name="T6" fmla="*/ 5 w 56"/>
                  <a:gd name="T7" fmla="*/ 16 h 16"/>
                  <a:gd name="T8" fmla="*/ 51 w 56"/>
                  <a:gd name="T9" fmla="*/ 16 h 16"/>
                  <a:gd name="T10" fmla="*/ 56 w 56"/>
                  <a:gd name="T11" fmla="*/ 16 h 16"/>
                  <a:gd name="T12" fmla="*/ 56 w 56"/>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56" h="16">
                    <a:moveTo>
                      <a:pt x="56" y="0"/>
                    </a:moveTo>
                    <a:lnTo>
                      <a:pt x="0" y="0"/>
                    </a:lnTo>
                    <a:lnTo>
                      <a:pt x="0" y="16"/>
                    </a:lnTo>
                    <a:lnTo>
                      <a:pt x="5" y="16"/>
                    </a:lnTo>
                    <a:lnTo>
                      <a:pt x="51" y="16"/>
                    </a:lnTo>
                    <a:lnTo>
                      <a:pt x="56" y="16"/>
                    </a:lnTo>
                    <a:lnTo>
                      <a:pt x="56"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9" name="Freeform 54">
                <a:extLst>
                  <a:ext uri="{FF2B5EF4-FFF2-40B4-BE49-F238E27FC236}">
                    <a16:creationId xmlns:a16="http://schemas.microsoft.com/office/drawing/2014/main" id="{D3E02194-4913-4BC5-8ABD-5378EC2434A2}"/>
                  </a:ext>
                </a:extLst>
              </p:cNvPr>
              <p:cNvSpPr>
                <a:spLocks/>
              </p:cNvSpPr>
              <p:nvPr/>
            </p:nvSpPr>
            <p:spPr bwMode="auto">
              <a:xfrm>
                <a:off x="7471285" y="5485785"/>
                <a:ext cx="118895" cy="33970"/>
              </a:xfrm>
              <a:custGeom>
                <a:avLst/>
                <a:gdLst>
                  <a:gd name="T0" fmla="*/ 56 w 56"/>
                  <a:gd name="T1" fmla="*/ 0 h 16"/>
                  <a:gd name="T2" fmla="*/ 0 w 56"/>
                  <a:gd name="T3" fmla="*/ 0 h 16"/>
                  <a:gd name="T4" fmla="*/ 0 w 56"/>
                  <a:gd name="T5" fmla="*/ 16 h 16"/>
                  <a:gd name="T6" fmla="*/ 5 w 56"/>
                  <a:gd name="T7" fmla="*/ 16 h 16"/>
                  <a:gd name="T8" fmla="*/ 51 w 56"/>
                  <a:gd name="T9" fmla="*/ 16 h 16"/>
                  <a:gd name="T10" fmla="*/ 56 w 56"/>
                  <a:gd name="T11" fmla="*/ 16 h 16"/>
                  <a:gd name="T12" fmla="*/ 56 w 56"/>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56" h="16">
                    <a:moveTo>
                      <a:pt x="56" y="0"/>
                    </a:moveTo>
                    <a:lnTo>
                      <a:pt x="0" y="0"/>
                    </a:lnTo>
                    <a:lnTo>
                      <a:pt x="0" y="16"/>
                    </a:lnTo>
                    <a:lnTo>
                      <a:pt x="5" y="16"/>
                    </a:lnTo>
                    <a:lnTo>
                      <a:pt x="51" y="16"/>
                    </a:lnTo>
                    <a:lnTo>
                      <a:pt x="56" y="16"/>
                    </a:lnTo>
                    <a:lnTo>
                      <a:pt x="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0" name="Freeform 55">
                <a:extLst>
                  <a:ext uri="{FF2B5EF4-FFF2-40B4-BE49-F238E27FC236}">
                    <a16:creationId xmlns:a16="http://schemas.microsoft.com/office/drawing/2014/main" id="{DD55D166-7694-4E38-96C2-5C9019E7D5B4}"/>
                  </a:ext>
                </a:extLst>
              </p:cNvPr>
              <p:cNvSpPr>
                <a:spLocks/>
              </p:cNvSpPr>
              <p:nvPr/>
            </p:nvSpPr>
            <p:spPr bwMode="auto">
              <a:xfrm>
                <a:off x="7579564" y="5655635"/>
                <a:ext cx="48832" cy="27601"/>
              </a:xfrm>
              <a:custGeom>
                <a:avLst/>
                <a:gdLst>
                  <a:gd name="T0" fmla="*/ 0 w 23"/>
                  <a:gd name="T1" fmla="*/ 10 h 13"/>
                  <a:gd name="T2" fmla="*/ 10 w 23"/>
                  <a:gd name="T3" fmla="*/ 0 h 13"/>
                  <a:gd name="T4" fmla="*/ 23 w 23"/>
                  <a:gd name="T5" fmla="*/ 0 h 13"/>
                  <a:gd name="T6" fmla="*/ 23 w 23"/>
                  <a:gd name="T7" fmla="*/ 13 h 13"/>
                  <a:gd name="T8" fmla="*/ 0 w 23"/>
                  <a:gd name="T9" fmla="*/ 13 h 13"/>
                  <a:gd name="T10" fmla="*/ 0 w 23"/>
                  <a:gd name="T11" fmla="*/ 10 h 13"/>
                </a:gdLst>
                <a:ahLst/>
                <a:cxnLst>
                  <a:cxn ang="0">
                    <a:pos x="T0" y="T1"/>
                  </a:cxn>
                  <a:cxn ang="0">
                    <a:pos x="T2" y="T3"/>
                  </a:cxn>
                  <a:cxn ang="0">
                    <a:pos x="T4" y="T5"/>
                  </a:cxn>
                  <a:cxn ang="0">
                    <a:pos x="T6" y="T7"/>
                  </a:cxn>
                  <a:cxn ang="0">
                    <a:pos x="T8" y="T9"/>
                  </a:cxn>
                  <a:cxn ang="0">
                    <a:pos x="T10" y="T11"/>
                  </a:cxn>
                </a:cxnLst>
                <a:rect l="0" t="0" r="r" b="b"/>
                <a:pathLst>
                  <a:path w="23" h="13">
                    <a:moveTo>
                      <a:pt x="0" y="10"/>
                    </a:moveTo>
                    <a:lnTo>
                      <a:pt x="10" y="0"/>
                    </a:lnTo>
                    <a:lnTo>
                      <a:pt x="23" y="0"/>
                    </a:lnTo>
                    <a:lnTo>
                      <a:pt x="23" y="13"/>
                    </a:lnTo>
                    <a:lnTo>
                      <a:pt x="0" y="13"/>
                    </a:lnTo>
                    <a:lnTo>
                      <a:pt x="0" y="1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1" name="Freeform 56">
                <a:extLst>
                  <a:ext uri="{FF2B5EF4-FFF2-40B4-BE49-F238E27FC236}">
                    <a16:creationId xmlns:a16="http://schemas.microsoft.com/office/drawing/2014/main" id="{7FDF2186-0BAF-4DBA-92EC-567B3B351BC4}"/>
                  </a:ext>
                </a:extLst>
              </p:cNvPr>
              <p:cNvSpPr>
                <a:spLocks/>
              </p:cNvSpPr>
              <p:nvPr/>
            </p:nvSpPr>
            <p:spPr bwMode="auto">
              <a:xfrm>
                <a:off x="7579564" y="5655635"/>
                <a:ext cx="48832" cy="27601"/>
              </a:xfrm>
              <a:custGeom>
                <a:avLst/>
                <a:gdLst>
                  <a:gd name="T0" fmla="*/ 0 w 23"/>
                  <a:gd name="T1" fmla="*/ 10 h 13"/>
                  <a:gd name="T2" fmla="*/ 10 w 23"/>
                  <a:gd name="T3" fmla="*/ 0 h 13"/>
                  <a:gd name="T4" fmla="*/ 23 w 23"/>
                  <a:gd name="T5" fmla="*/ 0 h 13"/>
                  <a:gd name="T6" fmla="*/ 23 w 23"/>
                  <a:gd name="T7" fmla="*/ 13 h 13"/>
                  <a:gd name="T8" fmla="*/ 0 w 23"/>
                  <a:gd name="T9" fmla="*/ 13 h 13"/>
                  <a:gd name="T10" fmla="*/ 0 w 23"/>
                  <a:gd name="T11" fmla="*/ 10 h 13"/>
                </a:gdLst>
                <a:ahLst/>
                <a:cxnLst>
                  <a:cxn ang="0">
                    <a:pos x="T0" y="T1"/>
                  </a:cxn>
                  <a:cxn ang="0">
                    <a:pos x="T2" y="T3"/>
                  </a:cxn>
                  <a:cxn ang="0">
                    <a:pos x="T4" y="T5"/>
                  </a:cxn>
                  <a:cxn ang="0">
                    <a:pos x="T6" y="T7"/>
                  </a:cxn>
                  <a:cxn ang="0">
                    <a:pos x="T8" y="T9"/>
                  </a:cxn>
                  <a:cxn ang="0">
                    <a:pos x="T10" y="T11"/>
                  </a:cxn>
                </a:cxnLst>
                <a:rect l="0" t="0" r="r" b="b"/>
                <a:pathLst>
                  <a:path w="23" h="13">
                    <a:moveTo>
                      <a:pt x="0" y="10"/>
                    </a:moveTo>
                    <a:lnTo>
                      <a:pt x="10" y="0"/>
                    </a:lnTo>
                    <a:lnTo>
                      <a:pt x="23" y="0"/>
                    </a:lnTo>
                    <a:lnTo>
                      <a:pt x="23" y="13"/>
                    </a:lnTo>
                    <a:lnTo>
                      <a:pt x="0" y="13"/>
                    </a:lnTo>
                    <a:lnTo>
                      <a:pt x="0"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2" name="Rectangle 57">
                <a:extLst>
                  <a:ext uri="{FF2B5EF4-FFF2-40B4-BE49-F238E27FC236}">
                    <a16:creationId xmlns:a16="http://schemas.microsoft.com/office/drawing/2014/main" id="{194B5080-66B1-4389-A633-8DEF4FF4D161}"/>
                  </a:ext>
                </a:extLst>
              </p:cNvPr>
              <p:cNvSpPr>
                <a:spLocks noChangeArrowheads="1"/>
              </p:cNvSpPr>
              <p:nvPr/>
            </p:nvSpPr>
            <p:spPr bwMode="auto">
              <a:xfrm>
                <a:off x="7600796" y="5475169"/>
                <a:ext cx="27601" cy="1804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3" name="Rectangle 58">
                <a:extLst>
                  <a:ext uri="{FF2B5EF4-FFF2-40B4-BE49-F238E27FC236}">
                    <a16:creationId xmlns:a16="http://schemas.microsoft.com/office/drawing/2014/main" id="{B786133E-1356-4A75-86FD-B8CBCC858A4C}"/>
                  </a:ext>
                </a:extLst>
              </p:cNvPr>
              <p:cNvSpPr>
                <a:spLocks noChangeArrowheads="1"/>
              </p:cNvSpPr>
              <p:nvPr/>
            </p:nvSpPr>
            <p:spPr bwMode="auto">
              <a:xfrm>
                <a:off x="7600796" y="5475169"/>
                <a:ext cx="27601" cy="180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4" name="Freeform 59">
                <a:extLst>
                  <a:ext uri="{FF2B5EF4-FFF2-40B4-BE49-F238E27FC236}">
                    <a16:creationId xmlns:a16="http://schemas.microsoft.com/office/drawing/2014/main" id="{E65B9884-FBCA-41F1-9739-4279229DE904}"/>
                  </a:ext>
                </a:extLst>
              </p:cNvPr>
              <p:cNvSpPr>
                <a:spLocks/>
              </p:cNvSpPr>
              <p:nvPr/>
            </p:nvSpPr>
            <p:spPr bwMode="auto">
              <a:xfrm>
                <a:off x="7615658" y="5655635"/>
                <a:ext cx="12739" cy="27601"/>
              </a:xfrm>
              <a:custGeom>
                <a:avLst/>
                <a:gdLst>
                  <a:gd name="T0" fmla="*/ 6 w 6"/>
                  <a:gd name="T1" fmla="*/ 0 h 13"/>
                  <a:gd name="T2" fmla="*/ 0 w 6"/>
                  <a:gd name="T3" fmla="*/ 0 h 13"/>
                  <a:gd name="T4" fmla="*/ 0 w 6"/>
                  <a:gd name="T5" fmla="*/ 13 h 13"/>
                  <a:gd name="T6" fmla="*/ 6 w 6"/>
                  <a:gd name="T7" fmla="*/ 13 h 13"/>
                  <a:gd name="T8" fmla="*/ 3 w 6"/>
                  <a:gd name="T9" fmla="*/ 13 h 13"/>
                  <a:gd name="T10" fmla="*/ 3 w 6"/>
                  <a:gd name="T11" fmla="*/ 10 h 13"/>
                  <a:gd name="T12" fmla="*/ 6 w 6"/>
                  <a:gd name="T13" fmla="*/ 7 h 13"/>
                  <a:gd name="T14" fmla="*/ 6 w 6"/>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3">
                    <a:moveTo>
                      <a:pt x="6" y="0"/>
                    </a:moveTo>
                    <a:lnTo>
                      <a:pt x="0" y="0"/>
                    </a:lnTo>
                    <a:lnTo>
                      <a:pt x="0" y="13"/>
                    </a:lnTo>
                    <a:lnTo>
                      <a:pt x="6" y="13"/>
                    </a:lnTo>
                    <a:lnTo>
                      <a:pt x="3" y="13"/>
                    </a:lnTo>
                    <a:lnTo>
                      <a:pt x="3" y="10"/>
                    </a:lnTo>
                    <a:lnTo>
                      <a:pt x="6" y="7"/>
                    </a:lnTo>
                    <a:lnTo>
                      <a:pt x="6" y="0"/>
                    </a:lnTo>
                    <a:close/>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5" name="Freeform 60">
                <a:extLst>
                  <a:ext uri="{FF2B5EF4-FFF2-40B4-BE49-F238E27FC236}">
                    <a16:creationId xmlns:a16="http://schemas.microsoft.com/office/drawing/2014/main" id="{89ECC114-204E-4192-B2F8-83ECB8BF8488}"/>
                  </a:ext>
                </a:extLst>
              </p:cNvPr>
              <p:cNvSpPr>
                <a:spLocks/>
              </p:cNvSpPr>
              <p:nvPr/>
            </p:nvSpPr>
            <p:spPr bwMode="auto">
              <a:xfrm>
                <a:off x="7615658" y="5655635"/>
                <a:ext cx="12739" cy="27601"/>
              </a:xfrm>
              <a:custGeom>
                <a:avLst/>
                <a:gdLst>
                  <a:gd name="T0" fmla="*/ 6 w 6"/>
                  <a:gd name="T1" fmla="*/ 0 h 13"/>
                  <a:gd name="T2" fmla="*/ 0 w 6"/>
                  <a:gd name="T3" fmla="*/ 0 h 13"/>
                  <a:gd name="T4" fmla="*/ 0 w 6"/>
                  <a:gd name="T5" fmla="*/ 13 h 13"/>
                  <a:gd name="T6" fmla="*/ 6 w 6"/>
                  <a:gd name="T7" fmla="*/ 13 h 13"/>
                  <a:gd name="T8" fmla="*/ 3 w 6"/>
                  <a:gd name="T9" fmla="*/ 13 h 13"/>
                  <a:gd name="T10" fmla="*/ 3 w 6"/>
                  <a:gd name="T11" fmla="*/ 10 h 13"/>
                  <a:gd name="T12" fmla="*/ 6 w 6"/>
                  <a:gd name="T13" fmla="*/ 7 h 13"/>
                  <a:gd name="T14" fmla="*/ 6 w 6"/>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3">
                    <a:moveTo>
                      <a:pt x="6" y="0"/>
                    </a:moveTo>
                    <a:lnTo>
                      <a:pt x="0" y="0"/>
                    </a:lnTo>
                    <a:lnTo>
                      <a:pt x="0" y="13"/>
                    </a:lnTo>
                    <a:lnTo>
                      <a:pt x="6" y="13"/>
                    </a:lnTo>
                    <a:lnTo>
                      <a:pt x="3" y="13"/>
                    </a:lnTo>
                    <a:lnTo>
                      <a:pt x="3" y="10"/>
                    </a:lnTo>
                    <a:lnTo>
                      <a:pt x="6" y="7"/>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6" name="Rectangle 61">
                <a:extLst>
                  <a:ext uri="{FF2B5EF4-FFF2-40B4-BE49-F238E27FC236}">
                    <a16:creationId xmlns:a16="http://schemas.microsoft.com/office/drawing/2014/main" id="{9C6A2E53-5E44-4A16-A831-EFDB6DCCC83C}"/>
                  </a:ext>
                </a:extLst>
              </p:cNvPr>
              <p:cNvSpPr>
                <a:spLocks noChangeArrowheads="1"/>
              </p:cNvSpPr>
              <p:nvPr/>
            </p:nvSpPr>
            <p:spPr bwMode="auto">
              <a:xfrm>
                <a:off x="7615658" y="5483662"/>
                <a:ext cx="12739" cy="171973"/>
              </a:xfrm>
              <a:prstGeom prst="rect">
                <a:avLst/>
              </a:prstGeom>
              <a:solidFill>
                <a:srgbClr val="001A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7" name="Rectangle 62">
                <a:extLst>
                  <a:ext uri="{FF2B5EF4-FFF2-40B4-BE49-F238E27FC236}">
                    <a16:creationId xmlns:a16="http://schemas.microsoft.com/office/drawing/2014/main" id="{0D724C44-F368-4D6A-B4B2-321B7D99A6E4}"/>
                  </a:ext>
                </a:extLst>
              </p:cNvPr>
              <p:cNvSpPr>
                <a:spLocks noChangeArrowheads="1"/>
              </p:cNvSpPr>
              <p:nvPr/>
            </p:nvSpPr>
            <p:spPr bwMode="auto">
              <a:xfrm>
                <a:off x="7615658" y="5483662"/>
                <a:ext cx="12739" cy="171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8" name="Rectangle 63">
                <a:extLst>
                  <a:ext uri="{FF2B5EF4-FFF2-40B4-BE49-F238E27FC236}">
                    <a16:creationId xmlns:a16="http://schemas.microsoft.com/office/drawing/2014/main" id="{8DF0913C-357A-4F45-B021-01AAE49D3D61}"/>
                  </a:ext>
                </a:extLst>
              </p:cNvPr>
              <p:cNvSpPr>
                <a:spLocks noChangeArrowheads="1"/>
              </p:cNvSpPr>
              <p:nvPr/>
            </p:nvSpPr>
            <p:spPr bwMode="auto">
              <a:xfrm>
                <a:off x="7643258" y="5475169"/>
                <a:ext cx="27601" cy="1804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9" name="Rectangle 64">
                <a:extLst>
                  <a:ext uri="{FF2B5EF4-FFF2-40B4-BE49-F238E27FC236}">
                    <a16:creationId xmlns:a16="http://schemas.microsoft.com/office/drawing/2014/main" id="{73CC315B-6D9F-43E7-BFBB-C386F2CFF0DC}"/>
                  </a:ext>
                </a:extLst>
              </p:cNvPr>
              <p:cNvSpPr>
                <a:spLocks noChangeArrowheads="1"/>
              </p:cNvSpPr>
              <p:nvPr/>
            </p:nvSpPr>
            <p:spPr bwMode="auto">
              <a:xfrm>
                <a:off x="7643258" y="5475169"/>
                <a:ext cx="27601" cy="180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0" name="Freeform 65">
                <a:extLst>
                  <a:ext uri="{FF2B5EF4-FFF2-40B4-BE49-F238E27FC236}">
                    <a16:creationId xmlns:a16="http://schemas.microsoft.com/office/drawing/2014/main" id="{FD6618D3-EAD8-416F-B852-7DDFD1D87372}"/>
                  </a:ext>
                </a:extLst>
              </p:cNvPr>
              <p:cNvSpPr>
                <a:spLocks/>
              </p:cNvSpPr>
              <p:nvPr/>
            </p:nvSpPr>
            <p:spPr bwMode="auto">
              <a:xfrm>
                <a:off x="7622027" y="5655635"/>
                <a:ext cx="48832" cy="27601"/>
              </a:xfrm>
              <a:custGeom>
                <a:avLst/>
                <a:gdLst>
                  <a:gd name="T0" fmla="*/ 0 w 23"/>
                  <a:gd name="T1" fmla="*/ 10 h 13"/>
                  <a:gd name="T2" fmla="*/ 10 w 23"/>
                  <a:gd name="T3" fmla="*/ 0 h 13"/>
                  <a:gd name="T4" fmla="*/ 23 w 23"/>
                  <a:gd name="T5" fmla="*/ 0 h 13"/>
                  <a:gd name="T6" fmla="*/ 23 w 23"/>
                  <a:gd name="T7" fmla="*/ 13 h 13"/>
                  <a:gd name="T8" fmla="*/ 0 w 23"/>
                  <a:gd name="T9" fmla="*/ 13 h 13"/>
                  <a:gd name="T10" fmla="*/ 0 w 23"/>
                  <a:gd name="T11" fmla="*/ 10 h 13"/>
                </a:gdLst>
                <a:ahLst/>
                <a:cxnLst>
                  <a:cxn ang="0">
                    <a:pos x="T0" y="T1"/>
                  </a:cxn>
                  <a:cxn ang="0">
                    <a:pos x="T2" y="T3"/>
                  </a:cxn>
                  <a:cxn ang="0">
                    <a:pos x="T4" y="T5"/>
                  </a:cxn>
                  <a:cxn ang="0">
                    <a:pos x="T6" y="T7"/>
                  </a:cxn>
                  <a:cxn ang="0">
                    <a:pos x="T8" y="T9"/>
                  </a:cxn>
                  <a:cxn ang="0">
                    <a:pos x="T10" y="T11"/>
                  </a:cxn>
                </a:cxnLst>
                <a:rect l="0" t="0" r="r" b="b"/>
                <a:pathLst>
                  <a:path w="23" h="13">
                    <a:moveTo>
                      <a:pt x="0" y="10"/>
                    </a:moveTo>
                    <a:lnTo>
                      <a:pt x="10" y="0"/>
                    </a:lnTo>
                    <a:lnTo>
                      <a:pt x="23" y="0"/>
                    </a:lnTo>
                    <a:lnTo>
                      <a:pt x="23" y="13"/>
                    </a:lnTo>
                    <a:lnTo>
                      <a:pt x="0" y="13"/>
                    </a:lnTo>
                    <a:lnTo>
                      <a:pt x="0" y="1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1" name="Freeform 66">
                <a:extLst>
                  <a:ext uri="{FF2B5EF4-FFF2-40B4-BE49-F238E27FC236}">
                    <a16:creationId xmlns:a16="http://schemas.microsoft.com/office/drawing/2014/main" id="{1935BED7-74A4-4F62-A15B-C689B295EF91}"/>
                  </a:ext>
                </a:extLst>
              </p:cNvPr>
              <p:cNvSpPr>
                <a:spLocks/>
              </p:cNvSpPr>
              <p:nvPr/>
            </p:nvSpPr>
            <p:spPr bwMode="auto">
              <a:xfrm>
                <a:off x="7622027" y="5655635"/>
                <a:ext cx="48832" cy="27601"/>
              </a:xfrm>
              <a:custGeom>
                <a:avLst/>
                <a:gdLst>
                  <a:gd name="T0" fmla="*/ 0 w 23"/>
                  <a:gd name="T1" fmla="*/ 10 h 13"/>
                  <a:gd name="T2" fmla="*/ 10 w 23"/>
                  <a:gd name="T3" fmla="*/ 0 h 13"/>
                  <a:gd name="T4" fmla="*/ 23 w 23"/>
                  <a:gd name="T5" fmla="*/ 0 h 13"/>
                  <a:gd name="T6" fmla="*/ 23 w 23"/>
                  <a:gd name="T7" fmla="*/ 13 h 13"/>
                  <a:gd name="T8" fmla="*/ 0 w 23"/>
                  <a:gd name="T9" fmla="*/ 13 h 13"/>
                  <a:gd name="T10" fmla="*/ 0 w 23"/>
                  <a:gd name="T11" fmla="*/ 10 h 13"/>
                </a:gdLst>
                <a:ahLst/>
                <a:cxnLst>
                  <a:cxn ang="0">
                    <a:pos x="T0" y="T1"/>
                  </a:cxn>
                  <a:cxn ang="0">
                    <a:pos x="T2" y="T3"/>
                  </a:cxn>
                  <a:cxn ang="0">
                    <a:pos x="T4" y="T5"/>
                  </a:cxn>
                  <a:cxn ang="0">
                    <a:pos x="T6" y="T7"/>
                  </a:cxn>
                  <a:cxn ang="0">
                    <a:pos x="T8" y="T9"/>
                  </a:cxn>
                  <a:cxn ang="0">
                    <a:pos x="T10" y="T11"/>
                  </a:cxn>
                </a:cxnLst>
                <a:rect l="0" t="0" r="r" b="b"/>
                <a:pathLst>
                  <a:path w="23" h="13">
                    <a:moveTo>
                      <a:pt x="0" y="10"/>
                    </a:moveTo>
                    <a:lnTo>
                      <a:pt x="10" y="0"/>
                    </a:lnTo>
                    <a:lnTo>
                      <a:pt x="23" y="0"/>
                    </a:lnTo>
                    <a:lnTo>
                      <a:pt x="23" y="13"/>
                    </a:lnTo>
                    <a:lnTo>
                      <a:pt x="0" y="13"/>
                    </a:lnTo>
                    <a:lnTo>
                      <a:pt x="0"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2" name="Rectangle 67">
                <a:extLst>
                  <a:ext uri="{FF2B5EF4-FFF2-40B4-BE49-F238E27FC236}">
                    <a16:creationId xmlns:a16="http://schemas.microsoft.com/office/drawing/2014/main" id="{A86055AE-C028-4771-913C-218F6E61C824}"/>
                  </a:ext>
                </a:extLst>
              </p:cNvPr>
              <p:cNvSpPr>
                <a:spLocks noChangeArrowheads="1"/>
              </p:cNvSpPr>
              <p:nvPr/>
            </p:nvSpPr>
            <p:spPr bwMode="auto">
              <a:xfrm>
                <a:off x="7658120" y="5483662"/>
                <a:ext cx="12739" cy="171973"/>
              </a:xfrm>
              <a:prstGeom prst="rect">
                <a:avLst/>
              </a:prstGeom>
              <a:solidFill>
                <a:srgbClr val="001A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3" name="Rectangle 68">
                <a:extLst>
                  <a:ext uri="{FF2B5EF4-FFF2-40B4-BE49-F238E27FC236}">
                    <a16:creationId xmlns:a16="http://schemas.microsoft.com/office/drawing/2014/main" id="{FA34B7A2-5A82-452A-B266-834D421E4DE2}"/>
                  </a:ext>
                </a:extLst>
              </p:cNvPr>
              <p:cNvSpPr>
                <a:spLocks noChangeArrowheads="1"/>
              </p:cNvSpPr>
              <p:nvPr/>
            </p:nvSpPr>
            <p:spPr bwMode="auto">
              <a:xfrm>
                <a:off x="7658120" y="5483662"/>
                <a:ext cx="12739" cy="171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4" name="Freeform 69">
                <a:extLst>
                  <a:ext uri="{FF2B5EF4-FFF2-40B4-BE49-F238E27FC236}">
                    <a16:creationId xmlns:a16="http://schemas.microsoft.com/office/drawing/2014/main" id="{D569DCE4-F3EF-49AB-9F5E-98B3AB92A5B8}"/>
                  </a:ext>
                </a:extLst>
              </p:cNvPr>
              <p:cNvSpPr>
                <a:spLocks/>
              </p:cNvSpPr>
              <p:nvPr/>
            </p:nvSpPr>
            <p:spPr bwMode="auto">
              <a:xfrm>
                <a:off x="7658120" y="5655635"/>
                <a:ext cx="12739" cy="27601"/>
              </a:xfrm>
              <a:custGeom>
                <a:avLst/>
                <a:gdLst>
                  <a:gd name="T0" fmla="*/ 6 w 6"/>
                  <a:gd name="T1" fmla="*/ 0 h 13"/>
                  <a:gd name="T2" fmla="*/ 6 w 6"/>
                  <a:gd name="T3" fmla="*/ 0 h 13"/>
                  <a:gd name="T4" fmla="*/ 0 w 6"/>
                  <a:gd name="T5" fmla="*/ 0 h 13"/>
                  <a:gd name="T6" fmla="*/ 0 w 6"/>
                  <a:gd name="T7" fmla="*/ 13 h 13"/>
                  <a:gd name="T8" fmla="*/ 6 w 6"/>
                  <a:gd name="T9" fmla="*/ 13 h 13"/>
                  <a:gd name="T10" fmla="*/ 6 w 6"/>
                  <a:gd name="T11" fmla="*/ 2 h 13"/>
                  <a:gd name="T12" fmla="*/ 6 w 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6" h="13">
                    <a:moveTo>
                      <a:pt x="6" y="0"/>
                    </a:moveTo>
                    <a:lnTo>
                      <a:pt x="6" y="0"/>
                    </a:lnTo>
                    <a:lnTo>
                      <a:pt x="0" y="0"/>
                    </a:lnTo>
                    <a:lnTo>
                      <a:pt x="0" y="13"/>
                    </a:lnTo>
                    <a:lnTo>
                      <a:pt x="6" y="13"/>
                    </a:lnTo>
                    <a:lnTo>
                      <a:pt x="6" y="2"/>
                    </a:lnTo>
                    <a:lnTo>
                      <a:pt x="6" y="0"/>
                    </a:lnTo>
                    <a:close/>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5" name="Freeform 70">
                <a:extLst>
                  <a:ext uri="{FF2B5EF4-FFF2-40B4-BE49-F238E27FC236}">
                    <a16:creationId xmlns:a16="http://schemas.microsoft.com/office/drawing/2014/main" id="{57BDBA84-B210-46C6-A0E3-56B7038E9E4F}"/>
                  </a:ext>
                </a:extLst>
              </p:cNvPr>
              <p:cNvSpPr>
                <a:spLocks/>
              </p:cNvSpPr>
              <p:nvPr/>
            </p:nvSpPr>
            <p:spPr bwMode="auto">
              <a:xfrm>
                <a:off x="7658120" y="5655635"/>
                <a:ext cx="12739" cy="27601"/>
              </a:xfrm>
              <a:custGeom>
                <a:avLst/>
                <a:gdLst>
                  <a:gd name="T0" fmla="*/ 6 w 6"/>
                  <a:gd name="T1" fmla="*/ 0 h 13"/>
                  <a:gd name="T2" fmla="*/ 6 w 6"/>
                  <a:gd name="T3" fmla="*/ 0 h 13"/>
                  <a:gd name="T4" fmla="*/ 0 w 6"/>
                  <a:gd name="T5" fmla="*/ 0 h 13"/>
                  <a:gd name="T6" fmla="*/ 0 w 6"/>
                  <a:gd name="T7" fmla="*/ 13 h 13"/>
                  <a:gd name="T8" fmla="*/ 6 w 6"/>
                  <a:gd name="T9" fmla="*/ 13 h 13"/>
                  <a:gd name="T10" fmla="*/ 6 w 6"/>
                  <a:gd name="T11" fmla="*/ 2 h 13"/>
                  <a:gd name="T12" fmla="*/ 6 w 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6" h="13">
                    <a:moveTo>
                      <a:pt x="6" y="0"/>
                    </a:moveTo>
                    <a:lnTo>
                      <a:pt x="6" y="0"/>
                    </a:lnTo>
                    <a:lnTo>
                      <a:pt x="0" y="0"/>
                    </a:lnTo>
                    <a:lnTo>
                      <a:pt x="0" y="13"/>
                    </a:lnTo>
                    <a:lnTo>
                      <a:pt x="6" y="13"/>
                    </a:lnTo>
                    <a:lnTo>
                      <a:pt x="6" y="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6" name="Rectangle 71">
                <a:extLst>
                  <a:ext uri="{FF2B5EF4-FFF2-40B4-BE49-F238E27FC236}">
                    <a16:creationId xmlns:a16="http://schemas.microsoft.com/office/drawing/2014/main" id="{F0485BCF-7C1A-442E-A283-886CBD2FE8F3}"/>
                  </a:ext>
                </a:extLst>
              </p:cNvPr>
              <p:cNvSpPr>
                <a:spLocks noChangeArrowheads="1"/>
              </p:cNvSpPr>
              <p:nvPr/>
            </p:nvSpPr>
            <p:spPr bwMode="auto">
              <a:xfrm>
                <a:off x="7093369" y="5281965"/>
                <a:ext cx="123141" cy="38216"/>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7" name="Rectangle 72">
                <a:extLst>
                  <a:ext uri="{FF2B5EF4-FFF2-40B4-BE49-F238E27FC236}">
                    <a16:creationId xmlns:a16="http://schemas.microsoft.com/office/drawing/2014/main" id="{2CFF6BED-5602-48F7-AC09-22F77A2BF495}"/>
                  </a:ext>
                </a:extLst>
              </p:cNvPr>
              <p:cNvSpPr>
                <a:spLocks noChangeArrowheads="1"/>
              </p:cNvSpPr>
              <p:nvPr/>
            </p:nvSpPr>
            <p:spPr bwMode="auto">
              <a:xfrm>
                <a:off x="7093369" y="5281965"/>
                <a:ext cx="10616" cy="38216"/>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8" name="Rectangle 73">
                <a:extLst>
                  <a:ext uri="{FF2B5EF4-FFF2-40B4-BE49-F238E27FC236}">
                    <a16:creationId xmlns:a16="http://schemas.microsoft.com/office/drawing/2014/main" id="{46EDEB37-59F1-4EBA-BA2F-85746EE74800}"/>
                  </a:ext>
                </a:extLst>
              </p:cNvPr>
              <p:cNvSpPr>
                <a:spLocks noChangeArrowheads="1"/>
              </p:cNvSpPr>
              <p:nvPr/>
            </p:nvSpPr>
            <p:spPr bwMode="auto">
              <a:xfrm>
                <a:off x="7261096" y="5630157"/>
                <a:ext cx="50955" cy="212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9" name="Rectangle 74">
                <a:extLst>
                  <a:ext uri="{FF2B5EF4-FFF2-40B4-BE49-F238E27FC236}">
                    <a16:creationId xmlns:a16="http://schemas.microsoft.com/office/drawing/2014/main" id="{EFAE8AB5-6FFF-4BA6-A205-7485721E1F9B}"/>
                  </a:ext>
                </a:extLst>
              </p:cNvPr>
              <p:cNvSpPr>
                <a:spLocks noChangeArrowheads="1"/>
              </p:cNvSpPr>
              <p:nvPr/>
            </p:nvSpPr>
            <p:spPr bwMode="auto">
              <a:xfrm>
                <a:off x="7261096" y="5636527"/>
                <a:ext cx="50955" cy="212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0" name="Rectangle 75">
                <a:extLst>
                  <a:ext uri="{FF2B5EF4-FFF2-40B4-BE49-F238E27FC236}">
                    <a16:creationId xmlns:a16="http://schemas.microsoft.com/office/drawing/2014/main" id="{A52222A7-E9D5-40B3-9F3A-A5E05A8D0AF2}"/>
                  </a:ext>
                </a:extLst>
              </p:cNvPr>
              <p:cNvSpPr>
                <a:spLocks noChangeArrowheads="1"/>
              </p:cNvSpPr>
              <p:nvPr/>
            </p:nvSpPr>
            <p:spPr bwMode="auto">
              <a:xfrm>
                <a:off x="7261096" y="5645019"/>
                <a:ext cx="50955" cy="212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1" name="Rectangle 76">
                <a:extLst>
                  <a:ext uri="{FF2B5EF4-FFF2-40B4-BE49-F238E27FC236}">
                    <a16:creationId xmlns:a16="http://schemas.microsoft.com/office/drawing/2014/main" id="{C06FE591-640B-4263-BACE-FDE589F5F1AD}"/>
                  </a:ext>
                </a:extLst>
              </p:cNvPr>
              <p:cNvSpPr>
                <a:spLocks noChangeArrowheads="1"/>
              </p:cNvSpPr>
              <p:nvPr/>
            </p:nvSpPr>
            <p:spPr bwMode="auto">
              <a:xfrm>
                <a:off x="7261096" y="5651389"/>
                <a:ext cx="50955" cy="212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2" name="Rectangle 77">
                <a:extLst>
                  <a:ext uri="{FF2B5EF4-FFF2-40B4-BE49-F238E27FC236}">
                    <a16:creationId xmlns:a16="http://schemas.microsoft.com/office/drawing/2014/main" id="{E9BCDD34-921E-4EE3-AB3F-5DEA439D37A5}"/>
                  </a:ext>
                </a:extLst>
              </p:cNvPr>
              <p:cNvSpPr>
                <a:spLocks noChangeArrowheads="1"/>
              </p:cNvSpPr>
              <p:nvPr/>
            </p:nvSpPr>
            <p:spPr bwMode="auto">
              <a:xfrm>
                <a:off x="7261096" y="5657758"/>
                <a:ext cx="50955" cy="212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3" name="Rectangle 78">
                <a:extLst>
                  <a:ext uri="{FF2B5EF4-FFF2-40B4-BE49-F238E27FC236}">
                    <a16:creationId xmlns:a16="http://schemas.microsoft.com/office/drawing/2014/main" id="{BBCBA7DE-3A80-4DF4-BBA6-6E5E01FC5AE2}"/>
                  </a:ext>
                </a:extLst>
              </p:cNvPr>
              <p:cNvSpPr>
                <a:spLocks noChangeArrowheads="1"/>
              </p:cNvSpPr>
              <p:nvPr/>
            </p:nvSpPr>
            <p:spPr bwMode="auto">
              <a:xfrm>
                <a:off x="7261096" y="5664127"/>
                <a:ext cx="50955" cy="212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4" name="Rectangle 79">
                <a:extLst>
                  <a:ext uri="{FF2B5EF4-FFF2-40B4-BE49-F238E27FC236}">
                    <a16:creationId xmlns:a16="http://schemas.microsoft.com/office/drawing/2014/main" id="{7F4C9558-EA08-470E-8E9B-BB72A15657F8}"/>
                  </a:ext>
                </a:extLst>
              </p:cNvPr>
              <p:cNvSpPr>
                <a:spLocks noChangeArrowheads="1"/>
              </p:cNvSpPr>
              <p:nvPr/>
            </p:nvSpPr>
            <p:spPr bwMode="auto">
              <a:xfrm>
                <a:off x="7093369" y="5335043"/>
                <a:ext cx="33970" cy="40339"/>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5" name="Rectangle 80">
                <a:extLst>
                  <a:ext uri="{FF2B5EF4-FFF2-40B4-BE49-F238E27FC236}">
                    <a16:creationId xmlns:a16="http://schemas.microsoft.com/office/drawing/2014/main" id="{AD5BA761-D75D-4A21-949C-B501D64550B0}"/>
                  </a:ext>
                </a:extLst>
              </p:cNvPr>
              <p:cNvSpPr>
                <a:spLocks noChangeArrowheads="1"/>
              </p:cNvSpPr>
              <p:nvPr/>
            </p:nvSpPr>
            <p:spPr bwMode="auto">
              <a:xfrm>
                <a:off x="7116723" y="5335043"/>
                <a:ext cx="10616" cy="4033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6" name="Rectangle 81">
                <a:extLst>
                  <a:ext uri="{FF2B5EF4-FFF2-40B4-BE49-F238E27FC236}">
                    <a16:creationId xmlns:a16="http://schemas.microsoft.com/office/drawing/2014/main" id="{89BD2684-05EE-4807-8B75-262170FA3C9D}"/>
                  </a:ext>
                </a:extLst>
              </p:cNvPr>
              <p:cNvSpPr>
                <a:spLocks noChangeArrowheads="1"/>
              </p:cNvSpPr>
              <p:nvPr/>
            </p:nvSpPr>
            <p:spPr bwMode="auto">
              <a:xfrm>
                <a:off x="7171925" y="5335043"/>
                <a:ext cx="2123" cy="38216"/>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7" name="Rectangle 82">
                <a:extLst>
                  <a:ext uri="{FF2B5EF4-FFF2-40B4-BE49-F238E27FC236}">
                    <a16:creationId xmlns:a16="http://schemas.microsoft.com/office/drawing/2014/main" id="{F2861B02-0412-4C9D-A280-CFEC5702136C}"/>
                  </a:ext>
                </a:extLst>
              </p:cNvPr>
              <p:cNvSpPr>
                <a:spLocks noChangeArrowheads="1"/>
              </p:cNvSpPr>
              <p:nvPr/>
            </p:nvSpPr>
            <p:spPr bwMode="auto">
              <a:xfrm>
                <a:off x="7165555" y="5335043"/>
                <a:ext cx="2123" cy="38216"/>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8" name="Rectangle 83">
                <a:extLst>
                  <a:ext uri="{FF2B5EF4-FFF2-40B4-BE49-F238E27FC236}">
                    <a16:creationId xmlns:a16="http://schemas.microsoft.com/office/drawing/2014/main" id="{CF758D1C-7847-46E4-9D54-0E2D992B0180}"/>
                  </a:ext>
                </a:extLst>
              </p:cNvPr>
              <p:cNvSpPr>
                <a:spLocks noChangeArrowheads="1"/>
              </p:cNvSpPr>
              <p:nvPr/>
            </p:nvSpPr>
            <p:spPr bwMode="auto">
              <a:xfrm>
                <a:off x="7159186" y="5335043"/>
                <a:ext cx="2123" cy="38216"/>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9" name="Rectangle 84">
                <a:extLst>
                  <a:ext uri="{FF2B5EF4-FFF2-40B4-BE49-F238E27FC236}">
                    <a16:creationId xmlns:a16="http://schemas.microsoft.com/office/drawing/2014/main" id="{8C7DF74D-0908-47C2-B033-6AB504FA5713}"/>
                  </a:ext>
                </a:extLst>
              </p:cNvPr>
              <p:cNvSpPr>
                <a:spLocks noChangeArrowheads="1"/>
              </p:cNvSpPr>
              <p:nvPr/>
            </p:nvSpPr>
            <p:spPr bwMode="auto">
              <a:xfrm>
                <a:off x="7152816" y="5335043"/>
                <a:ext cx="2123" cy="38216"/>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0" name="Rectangle 85">
                <a:extLst>
                  <a:ext uri="{FF2B5EF4-FFF2-40B4-BE49-F238E27FC236}">
                    <a16:creationId xmlns:a16="http://schemas.microsoft.com/office/drawing/2014/main" id="{26551941-6EB0-42D6-93EE-B160E1F30E60}"/>
                  </a:ext>
                </a:extLst>
              </p:cNvPr>
              <p:cNvSpPr>
                <a:spLocks noChangeArrowheads="1"/>
              </p:cNvSpPr>
              <p:nvPr/>
            </p:nvSpPr>
            <p:spPr bwMode="auto">
              <a:xfrm>
                <a:off x="7146447" y="5335043"/>
                <a:ext cx="2123" cy="38216"/>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1" name="Rectangle 86">
                <a:extLst>
                  <a:ext uri="{FF2B5EF4-FFF2-40B4-BE49-F238E27FC236}">
                    <a16:creationId xmlns:a16="http://schemas.microsoft.com/office/drawing/2014/main" id="{9B5FCAA2-BF29-4B08-8606-BCC0094B7D3C}"/>
                  </a:ext>
                </a:extLst>
              </p:cNvPr>
              <p:cNvSpPr>
                <a:spLocks noChangeArrowheads="1"/>
              </p:cNvSpPr>
              <p:nvPr/>
            </p:nvSpPr>
            <p:spPr bwMode="auto">
              <a:xfrm>
                <a:off x="7137955" y="5335043"/>
                <a:ext cx="2123" cy="38216"/>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2" name="Freeform 87">
                <a:extLst>
                  <a:ext uri="{FF2B5EF4-FFF2-40B4-BE49-F238E27FC236}">
                    <a16:creationId xmlns:a16="http://schemas.microsoft.com/office/drawing/2014/main" id="{284A8E3C-F9F8-4019-ADBA-702ABE477FB0}"/>
                  </a:ext>
                </a:extLst>
              </p:cNvPr>
              <p:cNvSpPr>
                <a:spLocks/>
              </p:cNvSpPr>
              <p:nvPr/>
            </p:nvSpPr>
            <p:spPr bwMode="auto">
              <a:xfrm>
                <a:off x="7140078" y="5381752"/>
                <a:ext cx="12739" cy="12739"/>
              </a:xfrm>
              <a:custGeom>
                <a:avLst/>
                <a:gdLst>
                  <a:gd name="T0" fmla="*/ 17 w 31"/>
                  <a:gd name="T1" fmla="*/ 0 h 28"/>
                  <a:gd name="T2" fmla="*/ 0 w 31"/>
                  <a:gd name="T3" fmla="*/ 0 h 28"/>
                  <a:gd name="T4" fmla="*/ 0 w 31"/>
                  <a:gd name="T5" fmla="*/ 28 h 28"/>
                  <a:gd name="T6" fmla="*/ 17 w 31"/>
                  <a:gd name="T7" fmla="*/ 28 h 28"/>
                  <a:gd name="T8" fmla="*/ 31 w 31"/>
                  <a:gd name="T9" fmla="*/ 14 h 28"/>
                  <a:gd name="T10" fmla="*/ 17 w 31"/>
                  <a:gd name="T11" fmla="*/ 0 h 28"/>
                </a:gdLst>
                <a:ahLst/>
                <a:cxnLst>
                  <a:cxn ang="0">
                    <a:pos x="T0" y="T1"/>
                  </a:cxn>
                  <a:cxn ang="0">
                    <a:pos x="T2" y="T3"/>
                  </a:cxn>
                  <a:cxn ang="0">
                    <a:pos x="T4" y="T5"/>
                  </a:cxn>
                  <a:cxn ang="0">
                    <a:pos x="T6" y="T7"/>
                  </a:cxn>
                  <a:cxn ang="0">
                    <a:pos x="T8" y="T9"/>
                  </a:cxn>
                  <a:cxn ang="0">
                    <a:pos x="T10" y="T11"/>
                  </a:cxn>
                </a:cxnLst>
                <a:rect l="0" t="0" r="r" b="b"/>
                <a:pathLst>
                  <a:path w="31" h="28">
                    <a:moveTo>
                      <a:pt x="17" y="0"/>
                    </a:moveTo>
                    <a:cubicBezTo>
                      <a:pt x="0" y="0"/>
                      <a:pt x="0" y="0"/>
                      <a:pt x="0" y="0"/>
                    </a:cubicBezTo>
                    <a:cubicBezTo>
                      <a:pt x="0" y="28"/>
                      <a:pt x="0" y="28"/>
                      <a:pt x="0" y="28"/>
                    </a:cubicBezTo>
                    <a:cubicBezTo>
                      <a:pt x="17" y="28"/>
                      <a:pt x="17" y="28"/>
                      <a:pt x="17" y="28"/>
                    </a:cubicBezTo>
                    <a:cubicBezTo>
                      <a:pt x="24" y="28"/>
                      <a:pt x="31" y="22"/>
                      <a:pt x="31" y="14"/>
                    </a:cubicBezTo>
                    <a:cubicBezTo>
                      <a:pt x="31" y="6"/>
                      <a:pt x="24" y="0"/>
                      <a:pt x="17" y="0"/>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3" name="Freeform 88">
                <a:extLst>
                  <a:ext uri="{FF2B5EF4-FFF2-40B4-BE49-F238E27FC236}">
                    <a16:creationId xmlns:a16="http://schemas.microsoft.com/office/drawing/2014/main" id="{84B54FE4-A4CA-49C6-BB1F-F8F7603F9B3E}"/>
                  </a:ext>
                </a:extLst>
              </p:cNvPr>
              <p:cNvSpPr>
                <a:spLocks/>
              </p:cNvSpPr>
              <p:nvPr/>
            </p:nvSpPr>
            <p:spPr bwMode="auto">
              <a:xfrm>
                <a:off x="7161309" y="5381752"/>
                <a:ext cx="12739" cy="12739"/>
              </a:xfrm>
              <a:custGeom>
                <a:avLst/>
                <a:gdLst>
                  <a:gd name="T0" fmla="*/ 17 w 31"/>
                  <a:gd name="T1" fmla="*/ 0 h 28"/>
                  <a:gd name="T2" fmla="*/ 0 w 31"/>
                  <a:gd name="T3" fmla="*/ 0 h 28"/>
                  <a:gd name="T4" fmla="*/ 0 w 31"/>
                  <a:gd name="T5" fmla="*/ 28 h 28"/>
                  <a:gd name="T6" fmla="*/ 17 w 31"/>
                  <a:gd name="T7" fmla="*/ 28 h 28"/>
                  <a:gd name="T8" fmla="*/ 31 w 31"/>
                  <a:gd name="T9" fmla="*/ 14 h 28"/>
                  <a:gd name="T10" fmla="*/ 17 w 31"/>
                  <a:gd name="T11" fmla="*/ 0 h 28"/>
                </a:gdLst>
                <a:ahLst/>
                <a:cxnLst>
                  <a:cxn ang="0">
                    <a:pos x="T0" y="T1"/>
                  </a:cxn>
                  <a:cxn ang="0">
                    <a:pos x="T2" y="T3"/>
                  </a:cxn>
                  <a:cxn ang="0">
                    <a:pos x="T4" y="T5"/>
                  </a:cxn>
                  <a:cxn ang="0">
                    <a:pos x="T6" y="T7"/>
                  </a:cxn>
                  <a:cxn ang="0">
                    <a:pos x="T8" y="T9"/>
                  </a:cxn>
                  <a:cxn ang="0">
                    <a:pos x="T10" y="T11"/>
                  </a:cxn>
                </a:cxnLst>
                <a:rect l="0" t="0" r="r" b="b"/>
                <a:pathLst>
                  <a:path w="31" h="28">
                    <a:moveTo>
                      <a:pt x="17" y="0"/>
                    </a:moveTo>
                    <a:cubicBezTo>
                      <a:pt x="0" y="0"/>
                      <a:pt x="0" y="0"/>
                      <a:pt x="0" y="0"/>
                    </a:cubicBezTo>
                    <a:cubicBezTo>
                      <a:pt x="0" y="28"/>
                      <a:pt x="0" y="28"/>
                      <a:pt x="0" y="28"/>
                    </a:cubicBezTo>
                    <a:cubicBezTo>
                      <a:pt x="17" y="28"/>
                      <a:pt x="17" y="28"/>
                      <a:pt x="17" y="28"/>
                    </a:cubicBezTo>
                    <a:cubicBezTo>
                      <a:pt x="24" y="28"/>
                      <a:pt x="31" y="22"/>
                      <a:pt x="31" y="14"/>
                    </a:cubicBezTo>
                    <a:cubicBezTo>
                      <a:pt x="31" y="6"/>
                      <a:pt x="24" y="0"/>
                      <a:pt x="17" y="0"/>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4" name="Freeform 89">
                <a:extLst>
                  <a:ext uri="{FF2B5EF4-FFF2-40B4-BE49-F238E27FC236}">
                    <a16:creationId xmlns:a16="http://schemas.microsoft.com/office/drawing/2014/main" id="{13285FC4-CC41-4C3B-BA66-82A9148D30DB}"/>
                  </a:ext>
                </a:extLst>
              </p:cNvPr>
              <p:cNvSpPr>
                <a:spLocks/>
              </p:cNvSpPr>
              <p:nvPr/>
            </p:nvSpPr>
            <p:spPr bwMode="auto">
              <a:xfrm>
                <a:off x="7182540" y="5381752"/>
                <a:ext cx="12739" cy="12739"/>
              </a:xfrm>
              <a:custGeom>
                <a:avLst/>
                <a:gdLst>
                  <a:gd name="T0" fmla="*/ 16 w 31"/>
                  <a:gd name="T1" fmla="*/ 0 h 28"/>
                  <a:gd name="T2" fmla="*/ 0 w 31"/>
                  <a:gd name="T3" fmla="*/ 0 h 28"/>
                  <a:gd name="T4" fmla="*/ 0 w 31"/>
                  <a:gd name="T5" fmla="*/ 28 h 28"/>
                  <a:gd name="T6" fmla="*/ 16 w 31"/>
                  <a:gd name="T7" fmla="*/ 28 h 28"/>
                  <a:gd name="T8" fmla="*/ 31 w 31"/>
                  <a:gd name="T9" fmla="*/ 14 h 28"/>
                  <a:gd name="T10" fmla="*/ 16 w 31"/>
                  <a:gd name="T11" fmla="*/ 0 h 28"/>
                </a:gdLst>
                <a:ahLst/>
                <a:cxnLst>
                  <a:cxn ang="0">
                    <a:pos x="T0" y="T1"/>
                  </a:cxn>
                  <a:cxn ang="0">
                    <a:pos x="T2" y="T3"/>
                  </a:cxn>
                  <a:cxn ang="0">
                    <a:pos x="T4" y="T5"/>
                  </a:cxn>
                  <a:cxn ang="0">
                    <a:pos x="T6" y="T7"/>
                  </a:cxn>
                  <a:cxn ang="0">
                    <a:pos x="T8" y="T9"/>
                  </a:cxn>
                  <a:cxn ang="0">
                    <a:pos x="T10" y="T11"/>
                  </a:cxn>
                </a:cxnLst>
                <a:rect l="0" t="0" r="r" b="b"/>
                <a:pathLst>
                  <a:path w="31" h="28">
                    <a:moveTo>
                      <a:pt x="16" y="0"/>
                    </a:moveTo>
                    <a:cubicBezTo>
                      <a:pt x="0" y="0"/>
                      <a:pt x="0" y="0"/>
                      <a:pt x="0" y="0"/>
                    </a:cubicBezTo>
                    <a:cubicBezTo>
                      <a:pt x="0" y="28"/>
                      <a:pt x="0" y="28"/>
                      <a:pt x="0" y="28"/>
                    </a:cubicBezTo>
                    <a:cubicBezTo>
                      <a:pt x="16" y="28"/>
                      <a:pt x="16" y="28"/>
                      <a:pt x="16" y="28"/>
                    </a:cubicBezTo>
                    <a:cubicBezTo>
                      <a:pt x="24" y="28"/>
                      <a:pt x="31" y="22"/>
                      <a:pt x="31" y="14"/>
                    </a:cubicBezTo>
                    <a:cubicBezTo>
                      <a:pt x="31" y="6"/>
                      <a:pt x="24" y="0"/>
                      <a:pt x="16" y="0"/>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5" name="Oval 90">
                <a:extLst>
                  <a:ext uri="{FF2B5EF4-FFF2-40B4-BE49-F238E27FC236}">
                    <a16:creationId xmlns:a16="http://schemas.microsoft.com/office/drawing/2014/main" id="{848B5DA5-A2AC-4C80-A9B2-CEC337461C1E}"/>
                  </a:ext>
                </a:extLst>
              </p:cNvPr>
              <p:cNvSpPr>
                <a:spLocks noChangeArrowheads="1"/>
              </p:cNvSpPr>
              <p:nvPr/>
            </p:nvSpPr>
            <p:spPr bwMode="auto">
              <a:xfrm>
                <a:off x="7178294" y="5381752"/>
                <a:ext cx="10616" cy="12739"/>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6" name="Freeform 91">
                <a:extLst>
                  <a:ext uri="{FF2B5EF4-FFF2-40B4-BE49-F238E27FC236}">
                    <a16:creationId xmlns:a16="http://schemas.microsoft.com/office/drawing/2014/main" id="{1DBC545C-9EB0-4920-AF0C-662AB0B49AEC}"/>
                  </a:ext>
                </a:extLst>
              </p:cNvPr>
              <p:cNvSpPr>
                <a:spLocks/>
              </p:cNvSpPr>
              <p:nvPr/>
            </p:nvSpPr>
            <p:spPr bwMode="auto">
              <a:xfrm>
                <a:off x="7101862" y="5434830"/>
                <a:ext cx="101910" cy="178342"/>
              </a:xfrm>
              <a:custGeom>
                <a:avLst/>
                <a:gdLst>
                  <a:gd name="T0" fmla="*/ 246 w 246"/>
                  <a:gd name="T1" fmla="*/ 115 h 431"/>
                  <a:gd name="T2" fmla="*/ 123 w 246"/>
                  <a:gd name="T3" fmla="*/ 0 h 431"/>
                  <a:gd name="T4" fmla="*/ 0 w 246"/>
                  <a:gd name="T5" fmla="*/ 123 h 431"/>
                  <a:gd name="T6" fmla="*/ 0 w 246"/>
                  <a:gd name="T7" fmla="*/ 431 h 431"/>
                  <a:gd name="T8" fmla="*/ 218 w 246"/>
                  <a:gd name="T9" fmla="*/ 431 h 431"/>
                  <a:gd name="T10" fmla="*/ 215 w 246"/>
                  <a:gd name="T11" fmla="*/ 269 h 431"/>
                  <a:gd name="T12" fmla="*/ 246 w 246"/>
                  <a:gd name="T13" fmla="*/ 269 h 431"/>
                  <a:gd name="T14" fmla="*/ 246 w 246"/>
                  <a:gd name="T15" fmla="*/ 115 h 431"/>
                  <a:gd name="T16" fmla="*/ 246 w 246"/>
                  <a:gd name="T17" fmla="*/ 115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431">
                    <a:moveTo>
                      <a:pt x="246" y="115"/>
                    </a:moveTo>
                    <a:cubicBezTo>
                      <a:pt x="242" y="51"/>
                      <a:pt x="189" y="0"/>
                      <a:pt x="123" y="0"/>
                    </a:cubicBezTo>
                    <a:cubicBezTo>
                      <a:pt x="55" y="0"/>
                      <a:pt x="0" y="55"/>
                      <a:pt x="0" y="123"/>
                    </a:cubicBezTo>
                    <a:cubicBezTo>
                      <a:pt x="0" y="431"/>
                      <a:pt x="0" y="431"/>
                      <a:pt x="0" y="431"/>
                    </a:cubicBezTo>
                    <a:cubicBezTo>
                      <a:pt x="218" y="431"/>
                      <a:pt x="218" y="431"/>
                      <a:pt x="218" y="431"/>
                    </a:cubicBezTo>
                    <a:cubicBezTo>
                      <a:pt x="215" y="269"/>
                      <a:pt x="215" y="269"/>
                      <a:pt x="215" y="269"/>
                    </a:cubicBezTo>
                    <a:cubicBezTo>
                      <a:pt x="246" y="269"/>
                      <a:pt x="246" y="269"/>
                      <a:pt x="246" y="269"/>
                    </a:cubicBezTo>
                    <a:cubicBezTo>
                      <a:pt x="246" y="115"/>
                      <a:pt x="246" y="115"/>
                      <a:pt x="246" y="115"/>
                    </a:cubicBezTo>
                    <a:cubicBezTo>
                      <a:pt x="246" y="115"/>
                      <a:pt x="246" y="115"/>
                      <a:pt x="246" y="1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7" name="Oval 92">
                <a:extLst>
                  <a:ext uri="{FF2B5EF4-FFF2-40B4-BE49-F238E27FC236}">
                    <a16:creationId xmlns:a16="http://schemas.microsoft.com/office/drawing/2014/main" id="{C3411FB7-35D0-49FA-BE80-B9E6F3495CDE}"/>
                  </a:ext>
                </a:extLst>
              </p:cNvPr>
              <p:cNvSpPr>
                <a:spLocks noChangeArrowheads="1"/>
              </p:cNvSpPr>
              <p:nvPr/>
            </p:nvSpPr>
            <p:spPr bwMode="auto">
              <a:xfrm>
                <a:off x="7178294" y="5521878"/>
                <a:ext cx="6369" cy="6369"/>
              </a:xfrm>
              <a:prstGeom prst="ellipse">
                <a:avLst/>
              </a:pr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8" name="Oval 93">
                <a:extLst>
                  <a:ext uri="{FF2B5EF4-FFF2-40B4-BE49-F238E27FC236}">
                    <a16:creationId xmlns:a16="http://schemas.microsoft.com/office/drawing/2014/main" id="{AD35191B-2830-419E-A7AD-964D17E6AF40}"/>
                  </a:ext>
                </a:extLst>
              </p:cNvPr>
              <p:cNvSpPr>
                <a:spLocks noChangeArrowheads="1"/>
              </p:cNvSpPr>
              <p:nvPr/>
            </p:nvSpPr>
            <p:spPr bwMode="auto">
              <a:xfrm>
                <a:off x="7114600" y="5445446"/>
                <a:ext cx="76432" cy="78556"/>
              </a:xfrm>
              <a:prstGeom prst="ellipse">
                <a:avLst/>
              </a:pr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9" name="Freeform 94">
                <a:extLst>
                  <a:ext uri="{FF2B5EF4-FFF2-40B4-BE49-F238E27FC236}">
                    <a16:creationId xmlns:a16="http://schemas.microsoft.com/office/drawing/2014/main" id="{98DCB21D-C0B7-4035-8F00-BBBB234FDA69}"/>
                  </a:ext>
                </a:extLst>
              </p:cNvPr>
              <p:cNvSpPr>
                <a:spLocks noEditPoints="1"/>
              </p:cNvSpPr>
              <p:nvPr/>
            </p:nvSpPr>
            <p:spPr bwMode="auto">
              <a:xfrm>
                <a:off x="7137955" y="5462431"/>
                <a:ext cx="27601" cy="36093"/>
              </a:xfrm>
              <a:custGeom>
                <a:avLst/>
                <a:gdLst>
                  <a:gd name="T0" fmla="*/ 65 w 65"/>
                  <a:gd name="T1" fmla="*/ 33 h 86"/>
                  <a:gd name="T2" fmla="*/ 33 w 65"/>
                  <a:gd name="T3" fmla="*/ 0 h 86"/>
                  <a:gd name="T4" fmla="*/ 0 w 65"/>
                  <a:gd name="T5" fmla="*/ 33 h 86"/>
                  <a:gd name="T6" fmla="*/ 15 w 65"/>
                  <a:gd name="T7" fmla="*/ 60 h 86"/>
                  <a:gd name="T8" fmla="*/ 22 w 65"/>
                  <a:gd name="T9" fmla="*/ 82 h 86"/>
                  <a:gd name="T10" fmla="*/ 33 w 65"/>
                  <a:gd name="T11" fmla="*/ 86 h 86"/>
                  <a:gd name="T12" fmla="*/ 33 w 65"/>
                  <a:gd name="T13" fmla="*/ 86 h 86"/>
                  <a:gd name="T14" fmla="*/ 33 w 65"/>
                  <a:gd name="T15" fmla="*/ 86 h 86"/>
                  <a:gd name="T16" fmla="*/ 33 w 65"/>
                  <a:gd name="T17" fmla="*/ 86 h 86"/>
                  <a:gd name="T18" fmla="*/ 33 w 65"/>
                  <a:gd name="T19" fmla="*/ 86 h 86"/>
                  <a:gd name="T20" fmla="*/ 44 w 65"/>
                  <a:gd name="T21" fmla="*/ 82 h 86"/>
                  <a:gd name="T22" fmla="*/ 44 w 65"/>
                  <a:gd name="T23" fmla="*/ 82 h 86"/>
                  <a:gd name="T24" fmla="*/ 44 w 65"/>
                  <a:gd name="T25" fmla="*/ 80 h 86"/>
                  <a:gd name="T26" fmla="*/ 51 w 65"/>
                  <a:gd name="T27" fmla="*/ 60 h 86"/>
                  <a:gd name="T28" fmla="*/ 65 w 65"/>
                  <a:gd name="T29" fmla="*/ 33 h 86"/>
                  <a:gd name="T30" fmla="*/ 33 w 65"/>
                  <a:gd name="T31" fmla="*/ 86 h 86"/>
                  <a:gd name="T32" fmla="*/ 33 w 65"/>
                  <a:gd name="T33" fmla="*/ 82 h 86"/>
                  <a:gd name="T34" fmla="*/ 33 w 65"/>
                  <a:gd name="T35" fmla="*/ 82 h 86"/>
                  <a:gd name="T36" fmla="*/ 33 w 65"/>
                  <a:gd name="T3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 h="86">
                    <a:moveTo>
                      <a:pt x="65" y="33"/>
                    </a:moveTo>
                    <a:cubicBezTo>
                      <a:pt x="65" y="15"/>
                      <a:pt x="51" y="0"/>
                      <a:pt x="33" y="0"/>
                    </a:cubicBezTo>
                    <a:cubicBezTo>
                      <a:pt x="15" y="0"/>
                      <a:pt x="0" y="15"/>
                      <a:pt x="0" y="33"/>
                    </a:cubicBezTo>
                    <a:cubicBezTo>
                      <a:pt x="0" y="44"/>
                      <a:pt x="6" y="54"/>
                      <a:pt x="15" y="60"/>
                    </a:cubicBezTo>
                    <a:cubicBezTo>
                      <a:pt x="15" y="60"/>
                      <a:pt x="22" y="65"/>
                      <a:pt x="22" y="82"/>
                    </a:cubicBezTo>
                    <a:cubicBezTo>
                      <a:pt x="33" y="86"/>
                      <a:pt x="33" y="86"/>
                      <a:pt x="33" y="86"/>
                    </a:cubicBezTo>
                    <a:cubicBezTo>
                      <a:pt x="33" y="86"/>
                      <a:pt x="33" y="86"/>
                      <a:pt x="33" y="86"/>
                    </a:cubicBezTo>
                    <a:cubicBezTo>
                      <a:pt x="33" y="86"/>
                      <a:pt x="33" y="86"/>
                      <a:pt x="33" y="86"/>
                    </a:cubicBezTo>
                    <a:cubicBezTo>
                      <a:pt x="33" y="86"/>
                      <a:pt x="33" y="86"/>
                      <a:pt x="33" y="86"/>
                    </a:cubicBezTo>
                    <a:cubicBezTo>
                      <a:pt x="33" y="86"/>
                      <a:pt x="33" y="86"/>
                      <a:pt x="33" y="86"/>
                    </a:cubicBezTo>
                    <a:cubicBezTo>
                      <a:pt x="44" y="82"/>
                      <a:pt x="44" y="82"/>
                      <a:pt x="44" y="82"/>
                    </a:cubicBezTo>
                    <a:cubicBezTo>
                      <a:pt x="44" y="82"/>
                      <a:pt x="44" y="82"/>
                      <a:pt x="44" y="82"/>
                    </a:cubicBezTo>
                    <a:cubicBezTo>
                      <a:pt x="44" y="80"/>
                      <a:pt x="44" y="80"/>
                      <a:pt x="44" y="80"/>
                    </a:cubicBezTo>
                    <a:cubicBezTo>
                      <a:pt x="44" y="66"/>
                      <a:pt x="50" y="60"/>
                      <a:pt x="51" y="60"/>
                    </a:cubicBezTo>
                    <a:cubicBezTo>
                      <a:pt x="60" y="54"/>
                      <a:pt x="65" y="44"/>
                      <a:pt x="65" y="33"/>
                    </a:cubicBezTo>
                    <a:moveTo>
                      <a:pt x="33" y="86"/>
                    </a:moveTo>
                    <a:cubicBezTo>
                      <a:pt x="33" y="82"/>
                      <a:pt x="33" y="82"/>
                      <a:pt x="33" y="82"/>
                    </a:cubicBezTo>
                    <a:cubicBezTo>
                      <a:pt x="33" y="82"/>
                      <a:pt x="33" y="82"/>
                      <a:pt x="33" y="82"/>
                    </a:cubicBezTo>
                    <a:cubicBezTo>
                      <a:pt x="33" y="86"/>
                      <a:pt x="33" y="86"/>
                      <a:pt x="33" y="8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0" name="Rectangle 95">
                <a:extLst>
                  <a:ext uri="{FF2B5EF4-FFF2-40B4-BE49-F238E27FC236}">
                    <a16:creationId xmlns:a16="http://schemas.microsoft.com/office/drawing/2014/main" id="{49021EE8-A8DA-44B7-921A-DCE266DA8126}"/>
                  </a:ext>
                </a:extLst>
              </p:cNvPr>
              <p:cNvSpPr>
                <a:spLocks noChangeArrowheads="1"/>
              </p:cNvSpPr>
              <p:nvPr/>
            </p:nvSpPr>
            <p:spPr bwMode="auto">
              <a:xfrm>
                <a:off x="7148570" y="5496401"/>
                <a:ext cx="8492" cy="636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1" name="Rectangle 96">
                <a:extLst>
                  <a:ext uri="{FF2B5EF4-FFF2-40B4-BE49-F238E27FC236}">
                    <a16:creationId xmlns:a16="http://schemas.microsoft.com/office/drawing/2014/main" id="{AA2DCB8D-3AA7-4C5D-8296-930722BD639E}"/>
                  </a:ext>
                </a:extLst>
              </p:cNvPr>
              <p:cNvSpPr>
                <a:spLocks noChangeArrowheads="1"/>
              </p:cNvSpPr>
              <p:nvPr/>
            </p:nvSpPr>
            <p:spPr bwMode="auto">
              <a:xfrm>
                <a:off x="7148570" y="5496401"/>
                <a:ext cx="8492" cy="6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2" name="Freeform 97">
                <a:extLst>
                  <a:ext uri="{FF2B5EF4-FFF2-40B4-BE49-F238E27FC236}">
                    <a16:creationId xmlns:a16="http://schemas.microsoft.com/office/drawing/2014/main" id="{E64A6D2F-CB6F-4532-B1E7-82965E007A24}"/>
                  </a:ext>
                </a:extLst>
              </p:cNvPr>
              <p:cNvSpPr>
                <a:spLocks/>
              </p:cNvSpPr>
              <p:nvPr/>
            </p:nvSpPr>
            <p:spPr bwMode="auto">
              <a:xfrm>
                <a:off x="7148570" y="5498524"/>
                <a:ext cx="8492" cy="2123"/>
              </a:xfrm>
              <a:custGeom>
                <a:avLst/>
                <a:gdLst>
                  <a:gd name="T0" fmla="*/ 0 w 4"/>
                  <a:gd name="T1" fmla="*/ 1 h 1"/>
                  <a:gd name="T2" fmla="*/ 0 w 4"/>
                  <a:gd name="T3" fmla="*/ 0 h 1"/>
                  <a:gd name="T4" fmla="*/ 4 w 4"/>
                  <a:gd name="T5" fmla="*/ 0 h 1"/>
                  <a:gd name="T6" fmla="*/ 4 w 4"/>
                  <a:gd name="T7" fmla="*/ 0 h 1"/>
                  <a:gd name="T8" fmla="*/ 0 w 4"/>
                  <a:gd name="T9" fmla="*/ 1 h 1"/>
                </a:gdLst>
                <a:ahLst/>
                <a:cxnLst>
                  <a:cxn ang="0">
                    <a:pos x="T0" y="T1"/>
                  </a:cxn>
                  <a:cxn ang="0">
                    <a:pos x="T2" y="T3"/>
                  </a:cxn>
                  <a:cxn ang="0">
                    <a:pos x="T4" y="T5"/>
                  </a:cxn>
                  <a:cxn ang="0">
                    <a:pos x="T6" y="T7"/>
                  </a:cxn>
                  <a:cxn ang="0">
                    <a:pos x="T8" y="T9"/>
                  </a:cxn>
                </a:cxnLst>
                <a:rect l="0" t="0" r="r" b="b"/>
                <a:pathLst>
                  <a:path w="4" h="1">
                    <a:moveTo>
                      <a:pt x="0" y="1"/>
                    </a:moveTo>
                    <a:lnTo>
                      <a:pt x="0" y="0"/>
                    </a:lnTo>
                    <a:lnTo>
                      <a:pt x="4" y="0"/>
                    </a:lnTo>
                    <a:lnTo>
                      <a:pt x="4" y="0"/>
                    </a:lnTo>
                    <a:lnTo>
                      <a:pt x="0"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3" name="Freeform 98">
                <a:extLst>
                  <a:ext uri="{FF2B5EF4-FFF2-40B4-BE49-F238E27FC236}">
                    <a16:creationId xmlns:a16="http://schemas.microsoft.com/office/drawing/2014/main" id="{760C517E-A1D6-4FBD-BBEB-C8C3C96E85CA}"/>
                  </a:ext>
                </a:extLst>
              </p:cNvPr>
              <p:cNvSpPr>
                <a:spLocks/>
              </p:cNvSpPr>
              <p:nvPr/>
            </p:nvSpPr>
            <p:spPr bwMode="auto">
              <a:xfrm>
                <a:off x="7148570" y="5498524"/>
                <a:ext cx="8492" cy="2123"/>
              </a:xfrm>
              <a:custGeom>
                <a:avLst/>
                <a:gdLst>
                  <a:gd name="T0" fmla="*/ 0 w 4"/>
                  <a:gd name="T1" fmla="*/ 1 h 1"/>
                  <a:gd name="T2" fmla="*/ 0 w 4"/>
                  <a:gd name="T3" fmla="*/ 0 h 1"/>
                  <a:gd name="T4" fmla="*/ 4 w 4"/>
                  <a:gd name="T5" fmla="*/ 0 h 1"/>
                  <a:gd name="T6" fmla="*/ 4 w 4"/>
                  <a:gd name="T7" fmla="*/ 0 h 1"/>
                  <a:gd name="T8" fmla="*/ 0 w 4"/>
                  <a:gd name="T9" fmla="*/ 1 h 1"/>
                </a:gdLst>
                <a:ahLst/>
                <a:cxnLst>
                  <a:cxn ang="0">
                    <a:pos x="T0" y="T1"/>
                  </a:cxn>
                  <a:cxn ang="0">
                    <a:pos x="T2" y="T3"/>
                  </a:cxn>
                  <a:cxn ang="0">
                    <a:pos x="T4" y="T5"/>
                  </a:cxn>
                  <a:cxn ang="0">
                    <a:pos x="T6" y="T7"/>
                  </a:cxn>
                  <a:cxn ang="0">
                    <a:pos x="T8" y="T9"/>
                  </a:cxn>
                </a:cxnLst>
                <a:rect l="0" t="0" r="r" b="b"/>
                <a:pathLst>
                  <a:path w="4" h="1">
                    <a:moveTo>
                      <a:pt x="0" y="1"/>
                    </a:moveTo>
                    <a:lnTo>
                      <a:pt x="0" y="0"/>
                    </a:lnTo>
                    <a:lnTo>
                      <a:pt x="4" y="0"/>
                    </a:lnTo>
                    <a:lnTo>
                      <a:pt x="4" y="0"/>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4" name="Rectangle 99">
                <a:extLst>
                  <a:ext uri="{FF2B5EF4-FFF2-40B4-BE49-F238E27FC236}">
                    <a16:creationId xmlns:a16="http://schemas.microsoft.com/office/drawing/2014/main" id="{1A5C1366-FC10-44BF-B2AD-1F5A893A302A}"/>
                  </a:ext>
                </a:extLst>
              </p:cNvPr>
              <p:cNvSpPr>
                <a:spLocks noChangeArrowheads="1"/>
              </p:cNvSpPr>
              <p:nvPr/>
            </p:nvSpPr>
            <p:spPr bwMode="auto">
              <a:xfrm>
                <a:off x="7148570" y="5500647"/>
                <a:ext cx="8492" cy="212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5" name="Rectangle 100">
                <a:extLst>
                  <a:ext uri="{FF2B5EF4-FFF2-40B4-BE49-F238E27FC236}">
                    <a16:creationId xmlns:a16="http://schemas.microsoft.com/office/drawing/2014/main" id="{8164677B-BF96-43A8-B971-D24EFB0844E9}"/>
                  </a:ext>
                </a:extLst>
              </p:cNvPr>
              <p:cNvSpPr>
                <a:spLocks noChangeArrowheads="1"/>
              </p:cNvSpPr>
              <p:nvPr/>
            </p:nvSpPr>
            <p:spPr bwMode="auto">
              <a:xfrm>
                <a:off x="7148570" y="5500647"/>
                <a:ext cx="8492" cy="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6" name="Freeform 101">
                <a:extLst>
                  <a:ext uri="{FF2B5EF4-FFF2-40B4-BE49-F238E27FC236}">
                    <a16:creationId xmlns:a16="http://schemas.microsoft.com/office/drawing/2014/main" id="{307B5B11-B53E-4452-A43F-5F57441F2E78}"/>
                  </a:ext>
                </a:extLst>
              </p:cNvPr>
              <p:cNvSpPr>
                <a:spLocks/>
              </p:cNvSpPr>
              <p:nvPr/>
            </p:nvSpPr>
            <p:spPr bwMode="auto">
              <a:xfrm>
                <a:off x="7148570" y="5500647"/>
                <a:ext cx="8492" cy="2123"/>
              </a:xfrm>
              <a:custGeom>
                <a:avLst/>
                <a:gdLst>
                  <a:gd name="T0" fmla="*/ 0 w 4"/>
                  <a:gd name="T1" fmla="*/ 1 h 1"/>
                  <a:gd name="T2" fmla="*/ 0 w 4"/>
                  <a:gd name="T3" fmla="*/ 1 h 1"/>
                  <a:gd name="T4" fmla="*/ 4 w 4"/>
                  <a:gd name="T5" fmla="*/ 0 h 1"/>
                  <a:gd name="T6" fmla="*/ 4 w 4"/>
                  <a:gd name="T7" fmla="*/ 1 h 1"/>
                  <a:gd name="T8" fmla="*/ 0 w 4"/>
                  <a:gd name="T9" fmla="*/ 1 h 1"/>
                </a:gdLst>
                <a:ahLst/>
                <a:cxnLst>
                  <a:cxn ang="0">
                    <a:pos x="T0" y="T1"/>
                  </a:cxn>
                  <a:cxn ang="0">
                    <a:pos x="T2" y="T3"/>
                  </a:cxn>
                  <a:cxn ang="0">
                    <a:pos x="T4" y="T5"/>
                  </a:cxn>
                  <a:cxn ang="0">
                    <a:pos x="T6" y="T7"/>
                  </a:cxn>
                  <a:cxn ang="0">
                    <a:pos x="T8" y="T9"/>
                  </a:cxn>
                </a:cxnLst>
                <a:rect l="0" t="0" r="r" b="b"/>
                <a:pathLst>
                  <a:path w="4" h="1">
                    <a:moveTo>
                      <a:pt x="0" y="1"/>
                    </a:moveTo>
                    <a:lnTo>
                      <a:pt x="0" y="1"/>
                    </a:lnTo>
                    <a:lnTo>
                      <a:pt x="4" y="0"/>
                    </a:lnTo>
                    <a:lnTo>
                      <a:pt x="4" y="1"/>
                    </a:lnTo>
                    <a:lnTo>
                      <a:pt x="0"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7" name="Freeform 102">
                <a:extLst>
                  <a:ext uri="{FF2B5EF4-FFF2-40B4-BE49-F238E27FC236}">
                    <a16:creationId xmlns:a16="http://schemas.microsoft.com/office/drawing/2014/main" id="{0F214490-6F65-441C-9101-3318B296EA7C}"/>
                  </a:ext>
                </a:extLst>
              </p:cNvPr>
              <p:cNvSpPr>
                <a:spLocks/>
              </p:cNvSpPr>
              <p:nvPr/>
            </p:nvSpPr>
            <p:spPr bwMode="auto">
              <a:xfrm>
                <a:off x="7148570" y="5500647"/>
                <a:ext cx="8492" cy="2123"/>
              </a:xfrm>
              <a:custGeom>
                <a:avLst/>
                <a:gdLst>
                  <a:gd name="T0" fmla="*/ 0 w 4"/>
                  <a:gd name="T1" fmla="*/ 1 h 1"/>
                  <a:gd name="T2" fmla="*/ 0 w 4"/>
                  <a:gd name="T3" fmla="*/ 1 h 1"/>
                  <a:gd name="T4" fmla="*/ 4 w 4"/>
                  <a:gd name="T5" fmla="*/ 0 h 1"/>
                  <a:gd name="T6" fmla="*/ 4 w 4"/>
                  <a:gd name="T7" fmla="*/ 1 h 1"/>
                  <a:gd name="T8" fmla="*/ 0 w 4"/>
                  <a:gd name="T9" fmla="*/ 1 h 1"/>
                </a:gdLst>
                <a:ahLst/>
                <a:cxnLst>
                  <a:cxn ang="0">
                    <a:pos x="T0" y="T1"/>
                  </a:cxn>
                  <a:cxn ang="0">
                    <a:pos x="T2" y="T3"/>
                  </a:cxn>
                  <a:cxn ang="0">
                    <a:pos x="T4" y="T5"/>
                  </a:cxn>
                  <a:cxn ang="0">
                    <a:pos x="T6" y="T7"/>
                  </a:cxn>
                  <a:cxn ang="0">
                    <a:pos x="T8" y="T9"/>
                  </a:cxn>
                </a:cxnLst>
                <a:rect l="0" t="0" r="r" b="b"/>
                <a:pathLst>
                  <a:path w="4" h="1">
                    <a:moveTo>
                      <a:pt x="0" y="1"/>
                    </a:moveTo>
                    <a:lnTo>
                      <a:pt x="0" y="1"/>
                    </a:lnTo>
                    <a:lnTo>
                      <a:pt x="4" y="0"/>
                    </a:lnTo>
                    <a:lnTo>
                      <a:pt x="4" y="1"/>
                    </a:lnTo>
                    <a:lnTo>
                      <a:pt x="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8" name="Freeform 103">
                <a:extLst>
                  <a:ext uri="{FF2B5EF4-FFF2-40B4-BE49-F238E27FC236}">
                    <a16:creationId xmlns:a16="http://schemas.microsoft.com/office/drawing/2014/main" id="{85DF6592-B807-4B00-B570-104B503E7352}"/>
                  </a:ext>
                </a:extLst>
              </p:cNvPr>
              <p:cNvSpPr>
                <a:spLocks/>
              </p:cNvSpPr>
              <p:nvPr/>
            </p:nvSpPr>
            <p:spPr bwMode="auto">
              <a:xfrm>
                <a:off x="7150693" y="5502770"/>
                <a:ext cx="4246" cy="2123"/>
              </a:xfrm>
              <a:custGeom>
                <a:avLst/>
                <a:gdLst>
                  <a:gd name="T0" fmla="*/ 0 w 2"/>
                  <a:gd name="T1" fmla="*/ 0 h 1"/>
                  <a:gd name="T2" fmla="*/ 0 w 2"/>
                  <a:gd name="T3" fmla="*/ 1 h 1"/>
                  <a:gd name="T4" fmla="*/ 1 w 2"/>
                  <a:gd name="T5" fmla="*/ 1 h 1"/>
                  <a:gd name="T6" fmla="*/ 2 w 2"/>
                  <a:gd name="T7" fmla="*/ 0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lnTo>
                      <a:pt x="0" y="1"/>
                    </a:lnTo>
                    <a:lnTo>
                      <a:pt x="1" y="1"/>
                    </a:lnTo>
                    <a:lnTo>
                      <a:pt x="2" y="0"/>
                    </a:ln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9" name="Freeform 104">
                <a:extLst>
                  <a:ext uri="{FF2B5EF4-FFF2-40B4-BE49-F238E27FC236}">
                    <a16:creationId xmlns:a16="http://schemas.microsoft.com/office/drawing/2014/main" id="{3F6FBC82-7F81-481D-9122-EF6442AF9AF8}"/>
                  </a:ext>
                </a:extLst>
              </p:cNvPr>
              <p:cNvSpPr>
                <a:spLocks/>
              </p:cNvSpPr>
              <p:nvPr/>
            </p:nvSpPr>
            <p:spPr bwMode="auto">
              <a:xfrm>
                <a:off x="7150693" y="5502770"/>
                <a:ext cx="4246" cy="2123"/>
              </a:xfrm>
              <a:custGeom>
                <a:avLst/>
                <a:gdLst>
                  <a:gd name="T0" fmla="*/ 0 w 2"/>
                  <a:gd name="T1" fmla="*/ 0 h 1"/>
                  <a:gd name="T2" fmla="*/ 0 w 2"/>
                  <a:gd name="T3" fmla="*/ 1 h 1"/>
                  <a:gd name="T4" fmla="*/ 1 w 2"/>
                  <a:gd name="T5" fmla="*/ 1 h 1"/>
                  <a:gd name="T6" fmla="*/ 2 w 2"/>
                  <a:gd name="T7" fmla="*/ 0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lnTo>
                      <a:pt x="0" y="1"/>
                    </a:lnTo>
                    <a:lnTo>
                      <a:pt x="1" y="1"/>
                    </a:ln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0" name="Rectangle 105">
                <a:extLst>
                  <a:ext uri="{FF2B5EF4-FFF2-40B4-BE49-F238E27FC236}">
                    <a16:creationId xmlns:a16="http://schemas.microsoft.com/office/drawing/2014/main" id="{D71A683C-1779-4DCE-9686-1C2B00C698DE}"/>
                  </a:ext>
                </a:extLst>
              </p:cNvPr>
              <p:cNvSpPr>
                <a:spLocks noChangeArrowheads="1"/>
              </p:cNvSpPr>
              <p:nvPr/>
            </p:nvSpPr>
            <p:spPr bwMode="auto">
              <a:xfrm>
                <a:off x="7099738" y="5335043"/>
                <a:ext cx="2123" cy="4033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1" name="Rectangle 106">
                <a:extLst>
                  <a:ext uri="{FF2B5EF4-FFF2-40B4-BE49-F238E27FC236}">
                    <a16:creationId xmlns:a16="http://schemas.microsoft.com/office/drawing/2014/main" id="{B920E7F5-BE27-4C99-8F83-DD4F78CC0F3C}"/>
                  </a:ext>
                </a:extLst>
              </p:cNvPr>
              <p:cNvSpPr>
                <a:spLocks noChangeArrowheads="1"/>
              </p:cNvSpPr>
              <p:nvPr/>
            </p:nvSpPr>
            <p:spPr bwMode="auto">
              <a:xfrm>
                <a:off x="7108231" y="5335043"/>
                <a:ext cx="2123" cy="4033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2" name="Rectangle 107">
                <a:extLst>
                  <a:ext uri="{FF2B5EF4-FFF2-40B4-BE49-F238E27FC236}">
                    <a16:creationId xmlns:a16="http://schemas.microsoft.com/office/drawing/2014/main" id="{62E26954-54C1-4A2B-B071-F57CE4E6E815}"/>
                  </a:ext>
                </a:extLst>
              </p:cNvPr>
              <p:cNvSpPr>
                <a:spLocks noChangeArrowheads="1"/>
              </p:cNvSpPr>
              <p:nvPr/>
            </p:nvSpPr>
            <p:spPr bwMode="auto">
              <a:xfrm>
                <a:off x="7093369" y="5341413"/>
                <a:ext cx="23354" cy="212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3" name="Rectangle 108">
                <a:extLst>
                  <a:ext uri="{FF2B5EF4-FFF2-40B4-BE49-F238E27FC236}">
                    <a16:creationId xmlns:a16="http://schemas.microsoft.com/office/drawing/2014/main" id="{23B4FAB0-05E9-4746-BBC5-735CF6437F9F}"/>
                  </a:ext>
                </a:extLst>
              </p:cNvPr>
              <p:cNvSpPr>
                <a:spLocks noChangeArrowheads="1"/>
              </p:cNvSpPr>
              <p:nvPr/>
            </p:nvSpPr>
            <p:spPr bwMode="auto">
              <a:xfrm>
                <a:off x="7093369" y="5349905"/>
                <a:ext cx="23354" cy="212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4" name="Rectangle 109">
                <a:extLst>
                  <a:ext uri="{FF2B5EF4-FFF2-40B4-BE49-F238E27FC236}">
                    <a16:creationId xmlns:a16="http://schemas.microsoft.com/office/drawing/2014/main" id="{E47AC80D-BE6C-4A2B-9F48-E9D3E9D5BD2B}"/>
                  </a:ext>
                </a:extLst>
              </p:cNvPr>
              <p:cNvSpPr>
                <a:spLocks noChangeArrowheads="1"/>
              </p:cNvSpPr>
              <p:nvPr/>
            </p:nvSpPr>
            <p:spPr bwMode="auto">
              <a:xfrm>
                <a:off x="7093369" y="5358398"/>
                <a:ext cx="23354" cy="212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5" name="Rectangle 110">
                <a:extLst>
                  <a:ext uri="{FF2B5EF4-FFF2-40B4-BE49-F238E27FC236}">
                    <a16:creationId xmlns:a16="http://schemas.microsoft.com/office/drawing/2014/main" id="{8C010E82-2FFD-46F5-9F19-95694D0CB607}"/>
                  </a:ext>
                </a:extLst>
              </p:cNvPr>
              <p:cNvSpPr>
                <a:spLocks noChangeArrowheads="1"/>
              </p:cNvSpPr>
              <p:nvPr/>
            </p:nvSpPr>
            <p:spPr bwMode="auto">
              <a:xfrm>
                <a:off x="7093369" y="5364767"/>
                <a:ext cx="23354" cy="212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6" name="Freeform 111">
                <a:extLst>
                  <a:ext uri="{FF2B5EF4-FFF2-40B4-BE49-F238E27FC236}">
                    <a16:creationId xmlns:a16="http://schemas.microsoft.com/office/drawing/2014/main" id="{F2215DF9-1E8D-4815-B88D-D9A3CD513264}"/>
                  </a:ext>
                </a:extLst>
              </p:cNvPr>
              <p:cNvSpPr>
                <a:spLocks/>
              </p:cNvSpPr>
              <p:nvPr/>
            </p:nvSpPr>
            <p:spPr bwMode="auto">
              <a:xfrm>
                <a:off x="7112477" y="5292581"/>
                <a:ext cx="70063" cy="4246"/>
              </a:xfrm>
              <a:custGeom>
                <a:avLst/>
                <a:gdLst>
                  <a:gd name="T0" fmla="*/ 166 w 172"/>
                  <a:gd name="T1" fmla="*/ 12 h 12"/>
                  <a:gd name="T2" fmla="*/ 6 w 172"/>
                  <a:gd name="T3" fmla="*/ 12 h 12"/>
                  <a:gd name="T4" fmla="*/ 0 w 172"/>
                  <a:gd name="T5" fmla="*/ 6 h 12"/>
                  <a:gd name="T6" fmla="*/ 6 w 172"/>
                  <a:gd name="T7" fmla="*/ 0 h 12"/>
                  <a:gd name="T8" fmla="*/ 166 w 172"/>
                  <a:gd name="T9" fmla="*/ 0 h 12"/>
                  <a:gd name="T10" fmla="*/ 172 w 172"/>
                  <a:gd name="T11" fmla="*/ 6 h 12"/>
                  <a:gd name="T12" fmla="*/ 166 w 17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72" h="12">
                    <a:moveTo>
                      <a:pt x="166" y="12"/>
                    </a:moveTo>
                    <a:cubicBezTo>
                      <a:pt x="6" y="12"/>
                      <a:pt x="6" y="12"/>
                      <a:pt x="6" y="12"/>
                    </a:cubicBezTo>
                    <a:cubicBezTo>
                      <a:pt x="3" y="12"/>
                      <a:pt x="0" y="9"/>
                      <a:pt x="0" y="6"/>
                    </a:cubicBezTo>
                    <a:cubicBezTo>
                      <a:pt x="0" y="3"/>
                      <a:pt x="3" y="0"/>
                      <a:pt x="6" y="0"/>
                    </a:cubicBezTo>
                    <a:cubicBezTo>
                      <a:pt x="166" y="0"/>
                      <a:pt x="166" y="0"/>
                      <a:pt x="166" y="0"/>
                    </a:cubicBezTo>
                    <a:cubicBezTo>
                      <a:pt x="169" y="0"/>
                      <a:pt x="172" y="3"/>
                      <a:pt x="172" y="6"/>
                    </a:cubicBezTo>
                    <a:cubicBezTo>
                      <a:pt x="172" y="9"/>
                      <a:pt x="169" y="12"/>
                      <a:pt x="166" y="12"/>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7" name="Freeform 112">
                <a:extLst>
                  <a:ext uri="{FF2B5EF4-FFF2-40B4-BE49-F238E27FC236}">
                    <a16:creationId xmlns:a16="http://schemas.microsoft.com/office/drawing/2014/main" id="{0A2E2A9B-F790-42D6-8416-72B653CDC264}"/>
                  </a:ext>
                </a:extLst>
              </p:cNvPr>
              <p:cNvSpPr>
                <a:spLocks/>
              </p:cNvSpPr>
              <p:nvPr/>
            </p:nvSpPr>
            <p:spPr bwMode="auto">
              <a:xfrm>
                <a:off x="7112477" y="5303196"/>
                <a:ext cx="38216" cy="6369"/>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2"/>
                      <a:pt x="3" y="0"/>
                      <a:pt x="6" y="0"/>
                    </a:cubicBezTo>
                    <a:cubicBezTo>
                      <a:pt x="90" y="0"/>
                      <a:pt x="90" y="0"/>
                      <a:pt x="90" y="0"/>
                    </a:cubicBezTo>
                    <a:cubicBezTo>
                      <a:pt x="93" y="0"/>
                      <a:pt x="96" y="2"/>
                      <a:pt x="96" y="6"/>
                    </a:cubicBezTo>
                    <a:cubicBezTo>
                      <a:pt x="96" y="9"/>
                      <a:pt x="93" y="12"/>
                      <a:pt x="90" y="12"/>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8" name="Oval 113">
                <a:extLst>
                  <a:ext uri="{FF2B5EF4-FFF2-40B4-BE49-F238E27FC236}">
                    <a16:creationId xmlns:a16="http://schemas.microsoft.com/office/drawing/2014/main" id="{BA1540CD-CA88-4DF1-9CCF-8072F970E097}"/>
                  </a:ext>
                </a:extLst>
              </p:cNvPr>
              <p:cNvSpPr>
                <a:spLocks noChangeArrowheads="1"/>
              </p:cNvSpPr>
              <p:nvPr/>
            </p:nvSpPr>
            <p:spPr bwMode="auto">
              <a:xfrm>
                <a:off x="7133708" y="5381752"/>
                <a:ext cx="12739" cy="12739"/>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9" name="Oval 114">
                <a:extLst>
                  <a:ext uri="{FF2B5EF4-FFF2-40B4-BE49-F238E27FC236}">
                    <a16:creationId xmlns:a16="http://schemas.microsoft.com/office/drawing/2014/main" id="{C9EE8397-7DA7-4BA2-A58A-37859AF1EE6A}"/>
                  </a:ext>
                </a:extLst>
              </p:cNvPr>
              <p:cNvSpPr>
                <a:spLocks noChangeArrowheads="1"/>
              </p:cNvSpPr>
              <p:nvPr/>
            </p:nvSpPr>
            <p:spPr bwMode="auto">
              <a:xfrm>
                <a:off x="7154940" y="5381752"/>
                <a:ext cx="12739" cy="12739"/>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0" name="Freeform 115">
                <a:extLst>
                  <a:ext uri="{FF2B5EF4-FFF2-40B4-BE49-F238E27FC236}">
                    <a16:creationId xmlns:a16="http://schemas.microsoft.com/office/drawing/2014/main" id="{AD46D09B-CF83-487E-AA07-F9C3C06A222A}"/>
                  </a:ext>
                </a:extLst>
              </p:cNvPr>
              <p:cNvSpPr>
                <a:spLocks/>
              </p:cNvSpPr>
              <p:nvPr/>
            </p:nvSpPr>
            <p:spPr bwMode="auto">
              <a:xfrm>
                <a:off x="7583811" y="5466677"/>
                <a:ext cx="0" cy="16985"/>
              </a:xfrm>
              <a:custGeom>
                <a:avLst/>
                <a:gdLst>
                  <a:gd name="T0" fmla="*/ 39 h 39"/>
                  <a:gd name="T1" fmla="*/ 0 h 39"/>
                  <a:gd name="T2" fmla="*/ 39 h 39"/>
                </a:gdLst>
                <a:ahLst/>
                <a:cxnLst>
                  <a:cxn ang="0">
                    <a:pos x="0" y="T0"/>
                  </a:cxn>
                  <a:cxn ang="0">
                    <a:pos x="0" y="T1"/>
                  </a:cxn>
                  <a:cxn ang="0">
                    <a:pos x="0" y="T2"/>
                  </a:cxn>
                </a:cxnLst>
                <a:rect l="0" t="0" r="r" b="b"/>
                <a:pathLst>
                  <a:path h="39">
                    <a:moveTo>
                      <a:pt x="0" y="39"/>
                    </a:moveTo>
                    <a:cubicBezTo>
                      <a:pt x="0" y="0"/>
                      <a:pt x="0" y="0"/>
                      <a:pt x="0" y="0"/>
                    </a:cubicBezTo>
                    <a:cubicBezTo>
                      <a:pt x="0" y="24"/>
                      <a:pt x="0" y="39"/>
                      <a:pt x="0" y="39"/>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1" name="Freeform 116">
                <a:extLst>
                  <a:ext uri="{FF2B5EF4-FFF2-40B4-BE49-F238E27FC236}">
                    <a16:creationId xmlns:a16="http://schemas.microsoft.com/office/drawing/2014/main" id="{91E3439F-71B7-4C0F-9E89-9719B8295081}"/>
                  </a:ext>
                </a:extLst>
              </p:cNvPr>
              <p:cNvSpPr>
                <a:spLocks/>
              </p:cNvSpPr>
              <p:nvPr/>
            </p:nvSpPr>
            <p:spPr bwMode="auto">
              <a:xfrm>
                <a:off x="7583811" y="5279842"/>
                <a:ext cx="99787" cy="203820"/>
              </a:xfrm>
              <a:custGeom>
                <a:avLst/>
                <a:gdLst>
                  <a:gd name="T0" fmla="*/ 243 w 243"/>
                  <a:gd name="T1" fmla="*/ 235 h 492"/>
                  <a:gd name="T2" fmla="*/ 243 w 243"/>
                  <a:gd name="T3" fmla="*/ 0 h 492"/>
                  <a:gd name="T4" fmla="*/ 0 w 243"/>
                  <a:gd name="T5" fmla="*/ 0 h 492"/>
                  <a:gd name="T6" fmla="*/ 4 w 243"/>
                  <a:gd name="T7" fmla="*/ 88 h 492"/>
                  <a:gd name="T8" fmla="*/ 29 w 243"/>
                  <a:gd name="T9" fmla="*/ 190 h 492"/>
                  <a:gd name="T10" fmla="*/ 4 w 243"/>
                  <a:gd name="T11" fmla="*/ 453 h 492"/>
                  <a:gd name="T12" fmla="*/ 4 w 243"/>
                  <a:gd name="T13" fmla="*/ 492 h 492"/>
                  <a:gd name="T14" fmla="*/ 243 w 243"/>
                  <a:gd name="T15" fmla="*/ 492 h 492"/>
                  <a:gd name="T16" fmla="*/ 222 w 243"/>
                  <a:gd name="T17" fmla="*/ 235 h 492"/>
                  <a:gd name="T18" fmla="*/ 243 w 243"/>
                  <a:gd name="T19" fmla="*/ 235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492">
                    <a:moveTo>
                      <a:pt x="243" y="235"/>
                    </a:moveTo>
                    <a:cubicBezTo>
                      <a:pt x="243" y="0"/>
                      <a:pt x="243" y="0"/>
                      <a:pt x="243" y="0"/>
                    </a:cubicBezTo>
                    <a:cubicBezTo>
                      <a:pt x="0" y="0"/>
                      <a:pt x="0" y="0"/>
                      <a:pt x="0" y="0"/>
                    </a:cubicBezTo>
                    <a:cubicBezTo>
                      <a:pt x="4" y="88"/>
                      <a:pt x="4" y="88"/>
                      <a:pt x="4" y="88"/>
                    </a:cubicBezTo>
                    <a:cubicBezTo>
                      <a:pt x="4" y="151"/>
                      <a:pt x="29" y="190"/>
                      <a:pt x="29" y="190"/>
                    </a:cubicBezTo>
                    <a:cubicBezTo>
                      <a:pt x="5" y="239"/>
                      <a:pt x="4" y="383"/>
                      <a:pt x="4" y="453"/>
                    </a:cubicBezTo>
                    <a:cubicBezTo>
                      <a:pt x="4" y="492"/>
                      <a:pt x="4" y="492"/>
                      <a:pt x="4" y="492"/>
                    </a:cubicBezTo>
                    <a:cubicBezTo>
                      <a:pt x="243" y="492"/>
                      <a:pt x="243" y="492"/>
                      <a:pt x="243" y="492"/>
                    </a:cubicBezTo>
                    <a:cubicBezTo>
                      <a:pt x="243" y="492"/>
                      <a:pt x="241" y="274"/>
                      <a:pt x="222" y="235"/>
                    </a:cubicBezTo>
                    <a:cubicBezTo>
                      <a:pt x="243" y="235"/>
                      <a:pt x="243" y="235"/>
                      <a:pt x="243" y="235"/>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2" name="Freeform 117">
                <a:extLst>
                  <a:ext uri="{FF2B5EF4-FFF2-40B4-BE49-F238E27FC236}">
                    <a16:creationId xmlns:a16="http://schemas.microsoft.com/office/drawing/2014/main" id="{1CFFEAED-D028-41AA-AA76-54B15AAD11C2}"/>
                  </a:ext>
                </a:extLst>
              </p:cNvPr>
              <p:cNvSpPr>
                <a:spLocks/>
              </p:cNvSpPr>
              <p:nvPr/>
            </p:nvSpPr>
            <p:spPr bwMode="auto">
              <a:xfrm>
                <a:off x="7598673" y="5216148"/>
                <a:ext cx="10616" cy="23354"/>
              </a:xfrm>
              <a:custGeom>
                <a:avLst/>
                <a:gdLst>
                  <a:gd name="T0" fmla="*/ 18 w 26"/>
                  <a:gd name="T1" fmla="*/ 0 h 56"/>
                  <a:gd name="T2" fmla="*/ 0 w 26"/>
                  <a:gd name="T3" fmla="*/ 56 h 56"/>
                  <a:gd name="T4" fmla="*/ 26 w 26"/>
                  <a:gd name="T5" fmla="*/ 56 h 56"/>
                  <a:gd name="T6" fmla="*/ 18 w 26"/>
                  <a:gd name="T7" fmla="*/ 0 h 56"/>
                </a:gdLst>
                <a:ahLst/>
                <a:cxnLst>
                  <a:cxn ang="0">
                    <a:pos x="T0" y="T1"/>
                  </a:cxn>
                  <a:cxn ang="0">
                    <a:pos x="T2" y="T3"/>
                  </a:cxn>
                  <a:cxn ang="0">
                    <a:pos x="T4" y="T5"/>
                  </a:cxn>
                  <a:cxn ang="0">
                    <a:pos x="T6" y="T7"/>
                  </a:cxn>
                </a:cxnLst>
                <a:rect l="0" t="0" r="r" b="b"/>
                <a:pathLst>
                  <a:path w="26" h="56">
                    <a:moveTo>
                      <a:pt x="18" y="0"/>
                    </a:moveTo>
                    <a:cubicBezTo>
                      <a:pt x="18" y="0"/>
                      <a:pt x="3" y="25"/>
                      <a:pt x="0" y="56"/>
                    </a:cubicBezTo>
                    <a:cubicBezTo>
                      <a:pt x="26" y="56"/>
                      <a:pt x="26" y="56"/>
                      <a:pt x="26" y="56"/>
                    </a:cubicBezTo>
                    <a:lnTo>
                      <a:pt x="18"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3" name="Freeform 118">
                <a:extLst>
                  <a:ext uri="{FF2B5EF4-FFF2-40B4-BE49-F238E27FC236}">
                    <a16:creationId xmlns:a16="http://schemas.microsoft.com/office/drawing/2014/main" id="{A51D5D6E-B2D2-45B8-A653-8EEE5ABADA99}"/>
                  </a:ext>
                </a:extLst>
              </p:cNvPr>
              <p:cNvSpPr>
                <a:spLocks/>
              </p:cNvSpPr>
              <p:nvPr/>
            </p:nvSpPr>
            <p:spPr bwMode="auto">
              <a:xfrm>
                <a:off x="7619904" y="5245872"/>
                <a:ext cx="25477" cy="33970"/>
              </a:xfrm>
              <a:custGeom>
                <a:avLst/>
                <a:gdLst>
                  <a:gd name="T0" fmla="*/ 0 w 63"/>
                  <a:gd name="T1" fmla="*/ 8 h 80"/>
                  <a:gd name="T2" fmla="*/ 20 w 63"/>
                  <a:gd name="T3" fmla="*/ 0 h 80"/>
                  <a:gd name="T4" fmla="*/ 27 w 63"/>
                  <a:gd name="T5" fmla="*/ 17 h 80"/>
                  <a:gd name="T6" fmla="*/ 63 w 63"/>
                  <a:gd name="T7" fmla="*/ 17 h 80"/>
                  <a:gd name="T8" fmla="*/ 63 w 63"/>
                  <a:gd name="T9" fmla="*/ 80 h 80"/>
                  <a:gd name="T10" fmla="*/ 20 w 63"/>
                  <a:gd name="T11" fmla="*/ 80 h 80"/>
                  <a:gd name="T12" fmla="*/ 20 w 63"/>
                  <a:gd name="T13" fmla="*/ 43 h 80"/>
                  <a:gd name="T14" fmla="*/ 0 w 63"/>
                  <a:gd name="T15" fmla="*/ 8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80">
                    <a:moveTo>
                      <a:pt x="0" y="8"/>
                    </a:moveTo>
                    <a:cubicBezTo>
                      <a:pt x="20" y="0"/>
                      <a:pt x="20" y="0"/>
                      <a:pt x="20" y="0"/>
                    </a:cubicBezTo>
                    <a:cubicBezTo>
                      <a:pt x="27" y="17"/>
                      <a:pt x="27" y="17"/>
                      <a:pt x="27" y="17"/>
                    </a:cubicBezTo>
                    <a:cubicBezTo>
                      <a:pt x="63" y="17"/>
                      <a:pt x="63" y="17"/>
                      <a:pt x="63" y="17"/>
                    </a:cubicBezTo>
                    <a:cubicBezTo>
                      <a:pt x="63" y="80"/>
                      <a:pt x="63" y="80"/>
                      <a:pt x="63" y="80"/>
                    </a:cubicBezTo>
                    <a:cubicBezTo>
                      <a:pt x="20" y="80"/>
                      <a:pt x="20" y="80"/>
                      <a:pt x="20" y="80"/>
                    </a:cubicBezTo>
                    <a:cubicBezTo>
                      <a:pt x="20" y="43"/>
                      <a:pt x="20" y="43"/>
                      <a:pt x="20" y="43"/>
                    </a:cubicBezTo>
                    <a:cubicBezTo>
                      <a:pt x="19" y="32"/>
                      <a:pt x="16" y="13"/>
                      <a:pt x="0" y="8"/>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4" name="Oval 119">
                <a:extLst>
                  <a:ext uri="{FF2B5EF4-FFF2-40B4-BE49-F238E27FC236}">
                    <a16:creationId xmlns:a16="http://schemas.microsoft.com/office/drawing/2014/main" id="{CA88F81C-19EA-444C-9877-F3774572AB6C}"/>
                  </a:ext>
                </a:extLst>
              </p:cNvPr>
              <p:cNvSpPr>
                <a:spLocks noChangeArrowheads="1"/>
              </p:cNvSpPr>
              <p:nvPr/>
            </p:nvSpPr>
            <p:spPr bwMode="auto">
              <a:xfrm>
                <a:off x="7615658" y="5224641"/>
                <a:ext cx="4246" cy="424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5" name="Freeform 120">
                <a:extLst>
                  <a:ext uri="{FF2B5EF4-FFF2-40B4-BE49-F238E27FC236}">
                    <a16:creationId xmlns:a16="http://schemas.microsoft.com/office/drawing/2014/main" id="{419A5DB1-8882-4FE2-9FC6-FC8C2FF0A406}"/>
                  </a:ext>
                </a:extLst>
              </p:cNvPr>
              <p:cNvSpPr>
                <a:spLocks/>
              </p:cNvSpPr>
              <p:nvPr/>
            </p:nvSpPr>
            <p:spPr bwMode="auto">
              <a:xfrm>
                <a:off x="7605042" y="5201286"/>
                <a:ext cx="48832" cy="65817"/>
              </a:xfrm>
              <a:custGeom>
                <a:avLst/>
                <a:gdLst>
                  <a:gd name="T0" fmla="*/ 116 w 116"/>
                  <a:gd name="T1" fmla="*/ 0 h 161"/>
                  <a:gd name="T2" fmla="*/ 116 w 116"/>
                  <a:gd name="T3" fmla="*/ 82 h 161"/>
                  <a:gd name="T4" fmla="*/ 116 w 116"/>
                  <a:gd name="T5" fmla="*/ 82 h 161"/>
                  <a:gd name="T6" fmla="*/ 0 w 116"/>
                  <a:gd name="T7" fmla="*/ 161 h 161"/>
                  <a:gd name="T8" fmla="*/ 0 w 116"/>
                  <a:gd name="T9" fmla="*/ 156 h 161"/>
                  <a:gd name="T10" fmla="*/ 0 w 116"/>
                  <a:gd name="T11" fmla="*/ 109 h 161"/>
                  <a:gd name="T12" fmla="*/ 0 w 116"/>
                  <a:gd name="T13" fmla="*/ 51 h 161"/>
                  <a:gd name="T14" fmla="*/ 0 w 116"/>
                  <a:gd name="T15" fmla="*/ 0 h 161"/>
                  <a:gd name="T16" fmla="*/ 116 w 116"/>
                  <a:gd name="T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61">
                    <a:moveTo>
                      <a:pt x="116" y="0"/>
                    </a:moveTo>
                    <a:cubicBezTo>
                      <a:pt x="116" y="82"/>
                      <a:pt x="116" y="82"/>
                      <a:pt x="116" y="82"/>
                    </a:cubicBezTo>
                    <a:cubicBezTo>
                      <a:pt x="116" y="82"/>
                      <a:pt x="116" y="82"/>
                      <a:pt x="116" y="82"/>
                    </a:cubicBezTo>
                    <a:cubicBezTo>
                      <a:pt x="112" y="143"/>
                      <a:pt x="62" y="161"/>
                      <a:pt x="0" y="161"/>
                    </a:cubicBezTo>
                    <a:cubicBezTo>
                      <a:pt x="0" y="156"/>
                      <a:pt x="0" y="156"/>
                      <a:pt x="0" y="156"/>
                    </a:cubicBezTo>
                    <a:cubicBezTo>
                      <a:pt x="0" y="109"/>
                      <a:pt x="0" y="109"/>
                      <a:pt x="0" y="109"/>
                    </a:cubicBezTo>
                    <a:cubicBezTo>
                      <a:pt x="0" y="51"/>
                      <a:pt x="0" y="51"/>
                      <a:pt x="0" y="51"/>
                    </a:cubicBezTo>
                    <a:cubicBezTo>
                      <a:pt x="0" y="0"/>
                      <a:pt x="0" y="0"/>
                      <a:pt x="0" y="0"/>
                    </a:cubicBezTo>
                    <a:cubicBezTo>
                      <a:pt x="116" y="0"/>
                      <a:pt x="116" y="0"/>
                      <a:pt x="116"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6" name="Oval 121">
                <a:extLst>
                  <a:ext uri="{FF2B5EF4-FFF2-40B4-BE49-F238E27FC236}">
                    <a16:creationId xmlns:a16="http://schemas.microsoft.com/office/drawing/2014/main" id="{0EE8005B-6B4C-408E-BE22-4FE27DC73EA9}"/>
                  </a:ext>
                </a:extLst>
              </p:cNvPr>
              <p:cNvSpPr>
                <a:spLocks noChangeArrowheads="1"/>
              </p:cNvSpPr>
              <p:nvPr/>
            </p:nvSpPr>
            <p:spPr bwMode="auto">
              <a:xfrm>
                <a:off x="7615658" y="5224641"/>
                <a:ext cx="4246" cy="4246"/>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7" name="Freeform 122">
                <a:extLst>
                  <a:ext uri="{FF2B5EF4-FFF2-40B4-BE49-F238E27FC236}">
                    <a16:creationId xmlns:a16="http://schemas.microsoft.com/office/drawing/2014/main" id="{9549F774-EEEB-4B0D-9017-BF309EED65CC}"/>
                  </a:ext>
                </a:extLst>
              </p:cNvPr>
              <p:cNvSpPr>
                <a:spLocks/>
              </p:cNvSpPr>
              <p:nvPr/>
            </p:nvSpPr>
            <p:spPr bwMode="auto">
              <a:xfrm>
                <a:off x="7605042" y="5177932"/>
                <a:ext cx="63694" cy="97664"/>
              </a:xfrm>
              <a:custGeom>
                <a:avLst/>
                <a:gdLst>
                  <a:gd name="T0" fmla="*/ 143 w 155"/>
                  <a:gd name="T1" fmla="*/ 41 h 235"/>
                  <a:gd name="T2" fmla="*/ 114 w 155"/>
                  <a:gd name="T3" fmla="*/ 36 h 235"/>
                  <a:gd name="T4" fmla="*/ 106 w 155"/>
                  <a:gd name="T5" fmla="*/ 25 h 235"/>
                  <a:gd name="T6" fmla="*/ 87 w 155"/>
                  <a:gd name="T7" fmla="*/ 20 h 235"/>
                  <a:gd name="T8" fmla="*/ 65 w 155"/>
                  <a:gd name="T9" fmla="*/ 14 h 235"/>
                  <a:gd name="T10" fmla="*/ 2 w 155"/>
                  <a:gd name="T11" fmla="*/ 53 h 235"/>
                  <a:gd name="T12" fmla="*/ 2 w 155"/>
                  <a:gd name="T13" fmla="*/ 53 h 235"/>
                  <a:gd name="T14" fmla="*/ 2 w 155"/>
                  <a:gd name="T15" fmla="*/ 53 h 235"/>
                  <a:gd name="T16" fmla="*/ 49 w 155"/>
                  <a:gd name="T17" fmla="*/ 82 h 235"/>
                  <a:gd name="T18" fmla="*/ 71 w 155"/>
                  <a:gd name="T19" fmla="*/ 84 h 235"/>
                  <a:gd name="T20" fmla="*/ 71 w 155"/>
                  <a:gd name="T21" fmla="*/ 84 h 235"/>
                  <a:gd name="T22" fmla="*/ 23 w 155"/>
                  <a:gd name="T23" fmla="*/ 167 h 235"/>
                  <a:gd name="T24" fmla="*/ 1 w 155"/>
                  <a:gd name="T25" fmla="*/ 146 h 235"/>
                  <a:gd name="T26" fmla="*/ 1 w 155"/>
                  <a:gd name="T27" fmla="*/ 214 h 235"/>
                  <a:gd name="T28" fmla="*/ 82 w 155"/>
                  <a:gd name="T29" fmla="*/ 144 h 235"/>
                  <a:gd name="T30" fmla="*/ 84 w 155"/>
                  <a:gd name="T31" fmla="*/ 109 h 235"/>
                  <a:gd name="T32" fmla="*/ 112 w 155"/>
                  <a:gd name="T33" fmla="*/ 160 h 235"/>
                  <a:gd name="T34" fmla="*/ 113 w 155"/>
                  <a:gd name="T35" fmla="*/ 159 h 235"/>
                  <a:gd name="T36" fmla="*/ 127 w 155"/>
                  <a:gd name="T37" fmla="*/ 122 h 235"/>
                  <a:gd name="T38" fmla="*/ 147 w 155"/>
                  <a:gd name="T39" fmla="*/ 87 h 235"/>
                  <a:gd name="T40" fmla="*/ 143 w 155"/>
                  <a:gd name="T41" fmla="*/ 4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5" h="235">
                    <a:moveTo>
                      <a:pt x="143" y="41"/>
                    </a:moveTo>
                    <a:cubicBezTo>
                      <a:pt x="135" y="35"/>
                      <a:pt x="124" y="33"/>
                      <a:pt x="114" y="36"/>
                    </a:cubicBezTo>
                    <a:cubicBezTo>
                      <a:pt x="113" y="31"/>
                      <a:pt x="110" y="27"/>
                      <a:pt x="106" y="25"/>
                    </a:cubicBezTo>
                    <a:cubicBezTo>
                      <a:pt x="100" y="21"/>
                      <a:pt x="94" y="20"/>
                      <a:pt x="87" y="20"/>
                    </a:cubicBezTo>
                    <a:cubicBezTo>
                      <a:pt x="78" y="20"/>
                      <a:pt x="73" y="19"/>
                      <a:pt x="65" y="14"/>
                    </a:cubicBezTo>
                    <a:cubicBezTo>
                      <a:pt x="40" y="0"/>
                      <a:pt x="0" y="23"/>
                      <a:pt x="2" y="53"/>
                    </a:cubicBezTo>
                    <a:cubicBezTo>
                      <a:pt x="2" y="53"/>
                      <a:pt x="2" y="53"/>
                      <a:pt x="2" y="53"/>
                    </a:cubicBezTo>
                    <a:cubicBezTo>
                      <a:pt x="2" y="53"/>
                      <a:pt x="2" y="53"/>
                      <a:pt x="2" y="53"/>
                    </a:cubicBezTo>
                    <a:cubicBezTo>
                      <a:pt x="6" y="71"/>
                      <a:pt x="33" y="81"/>
                      <a:pt x="49" y="82"/>
                    </a:cubicBezTo>
                    <a:cubicBezTo>
                      <a:pt x="59" y="83"/>
                      <a:pt x="65" y="82"/>
                      <a:pt x="71" y="84"/>
                    </a:cubicBezTo>
                    <a:cubicBezTo>
                      <a:pt x="71" y="84"/>
                      <a:pt x="71" y="84"/>
                      <a:pt x="71" y="84"/>
                    </a:cubicBezTo>
                    <a:cubicBezTo>
                      <a:pt x="71" y="84"/>
                      <a:pt x="69" y="167"/>
                      <a:pt x="23" y="167"/>
                    </a:cubicBezTo>
                    <a:cubicBezTo>
                      <a:pt x="23" y="167"/>
                      <a:pt x="20" y="146"/>
                      <a:pt x="1" y="146"/>
                    </a:cubicBezTo>
                    <a:cubicBezTo>
                      <a:pt x="1" y="214"/>
                      <a:pt x="1" y="214"/>
                      <a:pt x="1" y="214"/>
                    </a:cubicBezTo>
                    <a:cubicBezTo>
                      <a:pt x="1" y="214"/>
                      <a:pt x="82" y="235"/>
                      <a:pt x="82" y="144"/>
                    </a:cubicBezTo>
                    <a:cubicBezTo>
                      <a:pt x="84" y="109"/>
                      <a:pt x="84" y="109"/>
                      <a:pt x="84" y="109"/>
                    </a:cubicBezTo>
                    <a:cubicBezTo>
                      <a:pt x="87" y="125"/>
                      <a:pt x="93" y="148"/>
                      <a:pt x="112" y="160"/>
                    </a:cubicBezTo>
                    <a:cubicBezTo>
                      <a:pt x="113" y="159"/>
                      <a:pt x="113" y="159"/>
                      <a:pt x="113" y="159"/>
                    </a:cubicBezTo>
                    <a:cubicBezTo>
                      <a:pt x="129" y="151"/>
                      <a:pt x="125" y="137"/>
                      <a:pt x="127" y="122"/>
                    </a:cubicBezTo>
                    <a:cubicBezTo>
                      <a:pt x="128" y="111"/>
                      <a:pt x="141" y="97"/>
                      <a:pt x="147" y="87"/>
                    </a:cubicBezTo>
                    <a:cubicBezTo>
                      <a:pt x="153" y="76"/>
                      <a:pt x="155" y="51"/>
                      <a:pt x="143" y="41"/>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8" name="Freeform 123">
                <a:extLst>
                  <a:ext uri="{FF2B5EF4-FFF2-40B4-BE49-F238E27FC236}">
                    <a16:creationId xmlns:a16="http://schemas.microsoft.com/office/drawing/2014/main" id="{69955085-D831-4191-A1E1-0FC41F571CED}"/>
                  </a:ext>
                </a:extLst>
              </p:cNvPr>
              <p:cNvSpPr>
                <a:spLocks/>
              </p:cNvSpPr>
              <p:nvPr/>
            </p:nvSpPr>
            <p:spPr bwMode="auto">
              <a:xfrm>
                <a:off x="7639012" y="5279842"/>
                <a:ext cx="125264" cy="97664"/>
              </a:xfrm>
              <a:custGeom>
                <a:avLst/>
                <a:gdLst>
                  <a:gd name="T0" fmla="*/ 0 w 303"/>
                  <a:gd name="T1" fmla="*/ 200 h 235"/>
                  <a:gd name="T2" fmla="*/ 82 w 303"/>
                  <a:gd name="T3" fmla="*/ 132 h 235"/>
                  <a:gd name="T4" fmla="*/ 105 w 303"/>
                  <a:gd name="T5" fmla="*/ 0 h 235"/>
                  <a:gd name="T6" fmla="*/ 105 w 303"/>
                  <a:gd name="T7" fmla="*/ 235 h 235"/>
                  <a:gd name="T8" fmla="*/ 65 w 303"/>
                  <a:gd name="T9" fmla="*/ 235 h 235"/>
                  <a:gd name="T10" fmla="*/ 0 w 303"/>
                  <a:gd name="T11" fmla="*/ 200 h 235"/>
                </a:gdLst>
                <a:ahLst/>
                <a:cxnLst>
                  <a:cxn ang="0">
                    <a:pos x="T0" y="T1"/>
                  </a:cxn>
                  <a:cxn ang="0">
                    <a:pos x="T2" y="T3"/>
                  </a:cxn>
                  <a:cxn ang="0">
                    <a:pos x="T4" y="T5"/>
                  </a:cxn>
                  <a:cxn ang="0">
                    <a:pos x="T6" y="T7"/>
                  </a:cxn>
                  <a:cxn ang="0">
                    <a:pos x="T8" y="T9"/>
                  </a:cxn>
                  <a:cxn ang="0">
                    <a:pos x="T10" y="T11"/>
                  </a:cxn>
                </a:cxnLst>
                <a:rect l="0" t="0" r="r" b="b"/>
                <a:pathLst>
                  <a:path w="303" h="235">
                    <a:moveTo>
                      <a:pt x="0" y="200"/>
                    </a:moveTo>
                    <a:cubicBezTo>
                      <a:pt x="82" y="132"/>
                      <a:pt x="82" y="132"/>
                      <a:pt x="82" y="132"/>
                    </a:cubicBezTo>
                    <a:cubicBezTo>
                      <a:pt x="105" y="0"/>
                      <a:pt x="105" y="0"/>
                      <a:pt x="105" y="0"/>
                    </a:cubicBezTo>
                    <a:cubicBezTo>
                      <a:pt x="105" y="0"/>
                      <a:pt x="303" y="213"/>
                      <a:pt x="105" y="235"/>
                    </a:cubicBezTo>
                    <a:cubicBezTo>
                      <a:pt x="65" y="235"/>
                      <a:pt x="65" y="235"/>
                      <a:pt x="65" y="235"/>
                    </a:cubicBezTo>
                    <a:lnTo>
                      <a:pt x="0" y="20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9" name="Freeform 124">
                <a:extLst>
                  <a:ext uri="{FF2B5EF4-FFF2-40B4-BE49-F238E27FC236}">
                    <a16:creationId xmlns:a16="http://schemas.microsoft.com/office/drawing/2014/main" id="{1B4CA620-A485-4E19-A407-E5A805505014}"/>
                  </a:ext>
                </a:extLst>
              </p:cNvPr>
              <p:cNvSpPr>
                <a:spLocks/>
              </p:cNvSpPr>
              <p:nvPr/>
            </p:nvSpPr>
            <p:spPr bwMode="auto">
              <a:xfrm>
                <a:off x="7511624" y="5279842"/>
                <a:ext cx="91294" cy="97664"/>
              </a:xfrm>
              <a:custGeom>
                <a:avLst/>
                <a:gdLst>
                  <a:gd name="T0" fmla="*/ 4 w 220"/>
                  <a:gd name="T1" fmla="*/ 221 h 237"/>
                  <a:gd name="T2" fmla="*/ 9 w 220"/>
                  <a:gd name="T3" fmla="*/ 191 h 237"/>
                  <a:gd name="T4" fmla="*/ 173 w 220"/>
                  <a:gd name="T5" fmla="*/ 0 h 237"/>
                  <a:gd name="T6" fmla="*/ 192 w 220"/>
                  <a:gd name="T7" fmla="*/ 6 h 237"/>
                  <a:gd name="T8" fmla="*/ 220 w 220"/>
                  <a:gd name="T9" fmla="*/ 31 h 237"/>
                  <a:gd name="T10" fmla="*/ 92 w 220"/>
                  <a:gd name="T11" fmla="*/ 180 h 237"/>
                  <a:gd name="T12" fmla="*/ 155 w 220"/>
                  <a:gd name="T13" fmla="*/ 180 h 237"/>
                  <a:gd name="T14" fmla="*/ 156 w 220"/>
                  <a:gd name="T15" fmla="*/ 236 h 237"/>
                  <a:gd name="T16" fmla="*/ 30 w 220"/>
                  <a:gd name="T17" fmla="*/ 237 h 237"/>
                  <a:gd name="T18" fmla="*/ 30 w 220"/>
                  <a:gd name="T19" fmla="*/ 237 h 237"/>
                  <a:gd name="T20" fmla="*/ 4 w 220"/>
                  <a:gd name="T21" fmla="*/ 2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237">
                    <a:moveTo>
                      <a:pt x="4" y="221"/>
                    </a:moveTo>
                    <a:cubicBezTo>
                      <a:pt x="0" y="211"/>
                      <a:pt x="1" y="199"/>
                      <a:pt x="9" y="191"/>
                    </a:cubicBezTo>
                    <a:cubicBezTo>
                      <a:pt x="173" y="0"/>
                      <a:pt x="173" y="0"/>
                      <a:pt x="173" y="0"/>
                    </a:cubicBezTo>
                    <a:cubicBezTo>
                      <a:pt x="192" y="6"/>
                      <a:pt x="192" y="6"/>
                      <a:pt x="192" y="6"/>
                    </a:cubicBezTo>
                    <a:cubicBezTo>
                      <a:pt x="220" y="31"/>
                      <a:pt x="220" y="31"/>
                      <a:pt x="220" y="31"/>
                    </a:cubicBezTo>
                    <a:cubicBezTo>
                      <a:pt x="92" y="180"/>
                      <a:pt x="92" y="180"/>
                      <a:pt x="92" y="180"/>
                    </a:cubicBezTo>
                    <a:cubicBezTo>
                      <a:pt x="155" y="180"/>
                      <a:pt x="155" y="180"/>
                      <a:pt x="155" y="180"/>
                    </a:cubicBezTo>
                    <a:cubicBezTo>
                      <a:pt x="156" y="236"/>
                      <a:pt x="156" y="236"/>
                      <a:pt x="156" y="236"/>
                    </a:cubicBezTo>
                    <a:cubicBezTo>
                      <a:pt x="30" y="237"/>
                      <a:pt x="30" y="237"/>
                      <a:pt x="30" y="237"/>
                    </a:cubicBezTo>
                    <a:cubicBezTo>
                      <a:pt x="30" y="237"/>
                      <a:pt x="30" y="237"/>
                      <a:pt x="30" y="237"/>
                    </a:cubicBezTo>
                    <a:cubicBezTo>
                      <a:pt x="19" y="237"/>
                      <a:pt x="9" y="231"/>
                      <a:pt x="4" y="22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0" name="Freeform 125">
                <a:extLst>
                  <a:ext uri="{FF2B5EF4-FFF2-40B4-BE49-F238E27FC236}">
                    <a16:creationId xmlns:a16="http://schemas.microsoft.com/office/drawing/2014/main" id="{C14464BF-9915-4529-8626-A8E522F4B2DA}"/>
                  </a:ext>
                </a:extLst>
              </p:cNvPr>
              <p:cNvSpPr>
                <a:spLocks/>
              </p:cNvSpPr>
              <p:nvPr/>
            </p:nvSpPr>
            <p:spPr bwMode="auto">
              <a:xfrm>
                <a:off x="7575318" y="5354151"/>
                <a:ext cx="23354" cy="23354"/>
              </a:xfrm>
              <a:custGeom>
                <a:avLst/>
                <a:gdLst>
                  <a:gd name="T0" fmla="*/ 30 w 58"/>
                  <a:gd name="T1" fmla="*/ 0 h 56"/>
                  <a:gd name="T2" fmla="*/ 58 w 58"/>
                  <a:gd name="T3" fmla="*/ 28 h 56"/>
                  <a:gd name="T4" fmla="*/ 30 w 58"/>
                  <a:gd name="T5" fmla="*/ 56 h 56"/>
                  <a:gd name="T6" fmla="*/ 0 w 58"/>
                  <a:gd name="T7" fmla="*/ 56 h 56"/>
                  <a:gd name="T8" fmla="*/ 0 w 58"/>
                  <a:gd name="T9" fmla="*/ 0 h 56"/>
                  <a:gd name="T10" fmla="*/ 30 w 58"/>
                  <a:gd name="T11" fmla="*/ 0 h 56"/>
                </a:gdLst>
                <a:ahLst/>
                <a:cxnLst>
                  <a:cxn ang="0">
                    <a:pos x="T0" y="T1"/>
                  </a:cxn>
                  <a:cxn ang="0">
                    <a:pos x="T2" y="T3"/>
                  </a:cxn>
                  <a:cxn ang="0">
                    <a:pos x="T4" y="T5"/>
                  </a:cxn>
                  <a:cxn ang="0">
                    <a:pos x="T6" y="T7"/>
                  </a:cxn>
                  <a:cxn ang="0">
                    <a:pos x="T8" y="T9"/>
                  </a:cxn>
                  <a:cxn ang="0">
                    <a:pos x="T10" y="T11"/>
                  </a:cxn>
                </a:cxnLst>
                <a:rect l="0" t="0" r="r" b="b"/>
                <a:pathLst>
                  <a:path w="58" h="56">
                    <a:moveTo>
                      <a:pt x="30" y="0"/>
                    </a:moveTo>
                    <a:cubicBezTo>
                      <a:pt x="45" y="0"/>
                      <a:pt x="58" y="13"/>
                      <a:pt x="58" y="28"/>
                    </a:cubicBezTo>
                    <a:cubicBezTo>
                      <a:pt x="58" y="44"/>
                      <a:pt x="45" y="56"/>
                      <a:pt x="30" y="56"/>
                    </a:cubicBezTo>
                    <a:cubicBezTo>
                      <a:pt x="30" y="56"/>
                      <a:pt x="0" y="56"/>
                      <a:pt x="0" y="56"/>
                    </a:cubicBezTo>
                    <a:cubicBezTo>
                      <a:pt x="0" y="0"/>
                      <a:pt x="0" y="0"/>
                      <a:pt x="0" y="0"/>
                    </a:cubicBezTo>
                    <a:cubicBezTo>
                      <a:pt x="0" y="0"/>
                      <a:pt x="29" y="0"/>
                      <a:pt x="30" y="0"/>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1" name="Freeform 126">
                <a:extLst>
                  <a:ext uri="{FF2B5EF4-FFF2-40B4-BE49-F238E27FC236}">
                    <a16:creationId xmlns:a16="http://schemas.microsoft.com/office/drawing/2014/main" id="{9BCD6380-AD7D-4E7E-8B3B-2F27236E040A}"/>
                  </a:ext>
                </a:extLst>
              </p:cNvPr>
              <p:cNvSpPr>
                <a:spLocks/>
              </p:cNvSpPr>
              <p:nvPr/>
            </p:nvSpPr>
            <p:spPr bwMode="auto">
              <a:xfrm>
                <a:off x="7583811" y="5294704"/>
                <a:ext cx="78556" cy="82802"/>
              </a:xfrm>
              <a:custGeom>
                <a:avLst/>
                <a:gdLst>
                  <a:gd name="T0" fmla="*/ 0 w 37"/>
                  <a:gd name="T1" fmla="*/ 27 h 39"/>
                  <a:gd name="T2" fmla="*/ 22 w 37"/>
                  <a:gd name="T3" fmla="*/ 39 h 39"/>
                  <a:gd name="T4" fmla="*/ 37 w 37"/>
                  <a:gd name="T5" fmla="*/ 12 h 39"/>
                  <a:gd name="T6" fmla="*/ 15 w 37"/>
                  <a:gd name="T7" fmla="*/ 0 h 39"/>
                  <a:gd name="T8" fmla="*/ 0 w 37"/>
                  <a:gd name="T9" fmla="*/ 27 h 39"/>
                </a:gdLst>
                <a:ahLst/>
                <a:cxnLst>
                  <a:cxn ang="0">
                    <a:pos x="T0" y="T1"/>
                  </a:cxn>
                  <a:cxn ang="0">
                    <a:pos x="T2" y="T3"/>
                  </a:cxn>
                  <a:cxn ang="0">
                    <a:pos x="T4" y="T5"/>
                  </a:cxn>
                  <a:cxn ang="0">
                    <a:pos x="T6" y="T7"/>
                  </a:cxn>
                  <a:cxn ang="0">
                    <a:pos x="T8" y="T9"/>
                  </a:cxn>
                </a:cxnLst>
                <a:rect l="0" t="0" r="r" b="b"/>
                <a:pathLst>
                  <a:path w="37" h="39">
                    <a:moveTo>
                      <a:pt x="0" y="27"/>
                    </a:moveTo>
                    <a:lnTo>
                      <a:pt x="22" y="39"/>
                    </a:lnTo>
                    <a:lnTo>
                      <a:pt x="37" y="12"/>
                    </a:lnTo>
                    <a:lnTo>
                      <a:pt x="15" y="0"/>
                    </a:ln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2" name="Freeform 127">
                <a:extLst>
                  <a:ext uri="{FF2B5EF4-FFF2-40B4-BE49-F238E27FC236}">
                    <a16:creationId xmlns:a16="http://schemas.microsoft.com/office/drawing/2014/main" id="{C4CC28F0-DA12-47A1-8A9C-5F89EE5E54B2}"/>
                  </a:ext>
                </a:extLst>
              </p:cNvPr>
              <p:cNvSpPr>
                <a:spLocks/>
              </p:cNvSpPr>
              <p:nvPr/>
            </p:nvSpPr>
            <p:spPr bwMode="auto">
              <a:xfrm>
                <a:off x="7619904" y="5332920"/>
                <a:ext cx="29724" cy="29724"/>
              </a:xfrm>
              <a:custGeom>
                <a:avLst/>
                <a:gdLst>
                  <a:gd name="T0" fmla="*/ 19 w 73"/>
                  <a:gd name="T1" fmla="*/ 57 h 72"/>
                  <a:gd name="T2" fmla="*/ 7 w 73"/>
                  <a:gd name="T3" fmla="*/ 19 h 72"/>
                  <a:gd name="T4" fmla="*/ 46 w 73"/>
                  <a:gd name="T5" fmla="*/ 7 h 72"/>
                  <a:gd name="T6" fmla="*/ 73 w 73"/>
                  <a:gd name="T7" fmla="*/ 22 h 72"/>
                  <a:gd name="T8" fmla="*/ 45 w 73"/>
                  <a:gd name="T9" fmla="*/ 72 h 72"/>
                  <a:gd name="T10" fmla="*/ 19 w 73"/>
                  <a:gd name="T11" fmla="*/ 57 h 72"/>
                </a:gdLst>
                <a:ahLst/>
                <a:cxnLst>
                  <a:cxn ang="0">
                    <a:pos x="T0" y="T1"/>
                  </a:cxn>
                  <a:cxn ang="0">
                    <a:pos x="T2" y="T3"/>
                  </a:cxn>
                  <a:cxn ang="0">
                    <a:pos x="T4" y="T5"/>
                  </a:cxn>
                  <a:cxn ang="0">
                    <a:pos x="T6" y="T7"/>
                  </a:cxn>
                  <a:cxn ang="0">
                    <a:pos x="T8" y="T9"/>
                  </a:cxn>
                  <a:cxn ang="0">
                    <a:pos x="T10" y="T11"/>
                  </a:cxn>
                </a:cxnLst>
                <a:rect l="0" t="0" r="r" b="b"/>
                <a:pathLst>
                  <a:path w="73" h="72">
                    <a:moveTo>
                      <a:pt x="19" y="57"/>
                    </a:moveTo>
                    <a:cubicBezTo>
                      <a:pt x="5" y="50"/>
                      <a:pt x="0" y="32"/>
                      <a:pt x="7" y="19"/>
                    </a:cubicBezTo>
                    <a:cubicBezTo>
                      <a:pt x="15" y="5"/>
                      <a:pt x="32" y="0"/>
                      <a:pt x="46" y="7"/>
                    </a:cubicBezTo>
                    <a:cubicBezTo>
                      <a:pt x="73" y="22"/>
                      <a:pt x="73" y="22"/>
                      <a:pt x="73" y="22"/>
                    </a:cubicBezTo>
                    <a:cubicBezTo>
                      <a:pt x="45" y="72"/>
                      <a:pt x="45" y="72"/>
                      <a:pt x="45" y="72"/>
                    </a:cubicBezTo>
                    <a:lnTo>
                      <a:pt x="19" y="57"/>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3" name="Freeform 128">
                <a:extLst>
                  <a:ext uri="{FF2B5EF4-FFF2-40B4-BE49-F238E27FC236}">
                    <a16:creationId xmlns:a16="http://schemas.microsoft.com/office/drawing/2014/main" id="{015ABE84-9363-4673-B6F4-141156A23050}"/>
                  </a:ext>
                </a:extLst>
              </p:cNvPr>
              <p:cNvSpPr>
                <a:spLocks/>
              </p:cNvSpPr>
              <p:nvPr/>
            </p:nvSpPr>
            <p:spPr bwMode="auto">
              <a:xfrm>
                <a:off x="7639012" y="5216148"/>
                <a:ext cx="10616" cy="23354"/>
              </a:xfrm>
              <a:custGeom>
                <a:avLst/>
                <a:gdLst>
                  <a:gd name="T0" fmla="*/ 0 w 26"/>
                  <a:gd name="T1" fmla="*/ 0 h 52"/>
                  <a:gd name="T2" fmla="*/ 26 w 26"/>
                  <a:gd name="T3" fmla="*/ 26 h 52"/>
                  <a:gd name="T4" fmla="*/ 0 w 26"/>
                  <a:gd name="T5" fmla="*/ 52 h 52"/>
                  <a:gd name="T6" fmla="*/ 0 w 26"/>
                  <a:gd name="T7" fmla="*/ 0 h 52"/>
                </a:gdLst>
                <a:ahLst/>
                <a:cxnLst>
                  <a:cxn ang="0">
                    <a:pos x="T0" y="T1"/>
                  </a:cxn>
                  <a:cxn ang="0">
                    <a:pos x="T2" y="T3"/>
                  </a:cxn>
                  <a:cxn ang="0">
                    <a:pos x="T4" y="T5"/>
                  </a:cxn>
                  <a:cxn ang="0">
                    <a:pos x="T6" y="T7"/>
                  </a:cxn>
                </a:cxnLst>
                <a:rect l="0" t="0" r="r" b="b"/>
                <a:pathLst>
                  <a:path w="26" h="52">
                    <a:moveTo>
                      <a:pt x="0" y="0"/>
                    </a:moveTo>
                    <a:cubicBezTo>
                      <a:pt x="15" y="0"/>
                      <a:pt x="26" y="12"/>
                      <a:pt x="26" y="26"/>
                    </a:cubicBezTo>
                    <a:cubicBezTo>
                      <a:pt x="26" y="41"/>
                      <a:pt x="15" y="52"/>
                      <a:pt x="0" y="52"/>
                    </a:cubicBezTo>
                    <a:cubicBezTo>
                      <a:pt x="0" y="0"/>
                      <a:pt x="0" y="0"/>
                      <a:pt x="0"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4" name="Freeform 129">
                <a:extLst>
                  <a:ext uri="{FF2B5EF4-FFF2-40B4-BE49-F238E27FC236}">
                    <a16:creationId xmlns:a16="http://schemas.microsoft.com/office/drawing/2014/main" id="{C9546569-8F05-4D72-AA57-FB62595FEF2F}"/>
                  </a:ext>
                </a:extLst>
              </p:cNvPr>
              <p:cNvSpPr>
                <a:spLocks/>
              </p:cNvSpPr>
              <p:nvPr/>
            </p:nvSpPr>
            <p:spPr bwMode="auto">
              <a:xfrm>
                <a:off x="7639012" y="5222518"/>
                <a:ext cx="4246" cy="10616"/>
              </a:xfrm>
              <a:custGeom>
                <a:avLst/>
                <a:gdLst>
                  <a:gd name="T0" fmla="*/ 0 w 13"/>
                  <a:gd name="T1" fmla="*/ 0 h 26"/>
                  <a:gd name="T2" fmla="*/ 0 w 13"/>
                  <a:gd name="T3" fmla="*/ 26 h 26"/>
                  <a:gd name="T4" fmla="*/ 13 w 13"/>
                  <a:gd name="T5" fmla="*/ 13 h 26"/>
                  <a:gd name="T6" fmla="*/ 0 w 13"/>
                  <a:gd name="T7" fmla="*/ 0 h 26"/>
                </a:gdLst>
                <a:ahLst/>
                <a:cxnLst>
                  <a:cxn ang="0">
                    <a:pos x="T0" y="T1"/>
                  </a:cxn>
                  <a:cxn ang="0">
                    <a:pos x="T2" y="T3"/>
                  </a:cxn>
                  <a:cxn ang="0">
                    <a:pos x="T4" y="T5"/>
                  </a:cxn>
                  <a:cxn ang="0">
                    <a:pos x="T6" y="T7"/>
                  </a:cxn>
                </a:cxnLst>
                <a:rect l="0" t="0" r="r" b="b"/>
                <a:pathLst>
                  <a:path w="13" h="26">
                    <a:moveTo>
                      <a:pt x="0" y="0"/>
                    </a:moveTo>
                    <a:cubicBezTo>
                      <a:pt x="0" y="26"/>
                      <a:pt x="0" y="26"/>
                      <a:pt x="0" y="26"/>
                    </a:cubicBezTo>
                    <a:cubicBezTo>
                      <a:pt x="7" y="26"/>
                      <a:pt x="13" y="20"/>
                      <a:pt x="13" y="13"/>
                    </a:cubicBezTo>
                    <a:cubicBezTo>
                      <a:pt x="13" y="6"/>
                      <a:pt x="7" y="0"/>
                      <a:pt x="0"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5" name="Rectangle 130">
                <a:extLst>
                  <a:ext uri="{FF2B5EF4-FFF2-40B4-BE49-F238E27FC236}">
                    <a16:creationId xmlns:a16="http://schemas.microsoft.com/office/drawing/2014/main" id="{0BBA81A5-69DE-4291-BEC5-A3AAF82CD4E1}"/>
                  </a:ext>
                </a:extLst>
              </p:cNvPr>
              <p:cNvSpPr>
                <a:spLocks noChangeArrowheads="1"/>
              </p:cNvSpPr>
              <p:nvPr/>
            </p:nvSpPr>
            <p:spPr bwMode="auto">
              <a:xfrm>
                <a:off x="7346021" y="5390244"/>
                <a:ext cx="61571" cy="806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6" name="Rectangle 131">
                <a:extLst>
                  <a:ext uri="{FF2B5EF4-FFF2-40B4-BE49-F238E27FC236}">
                    <a16:creationId xmlns:a16="http://schemas.microsoft.com/office/drawing/2014/main" id="{AAD1955B-C709-49B1-844E-5EBA08740BA3}"/>
                  </a:ext>
                </a:extLst>
              </p:cNvPr>
              <p:cNvSpPr>
                <a:spLocks noChangeArrowheads="1"/>
              </p:cNvSpPr>
              <p:nvPr/>
            </p:nvSpPr>
            <p:spPr bwMode="auto">
              <a:xfrm>
                <a:off x="7346021" y="5390244"/>
                <a:ext cx="61571" cy="8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7" name="Freeform 132">
                <a:extLst>
                  <a:ext uri="{FF2B5EF4-FFF2-40B4-BE49-F238E27FC236}">
                    <a16:creationId xmlns:a16="http://schemas.microsoft.com/office/drawing/2014/main" id="{874EFF1B-E103-43B1-9A5E-CBDAA6750799}"/>
                  </a:ext>
                </a:extLst>
              </p:cNvPr>
              <p:cNvSpPr>
                <a:spLocks/>
              </p:cNvSpPr>
              <p:nvPr/>
            </p:nvSpPr>
            <p:spPr bwMode="auto">
              <a:xfrm>
                <a:off x="7346021" y="5390244"/>
                <a:ext cx="61571" cy="80679"/>
              </a:xfrm>
              <a:custGeom>
                <a:avLst/>
                <a:gdLst>
                  <a:gd name="T0" fmla="*/ 29 w 29"/>
                  <a:gd name="T1" fmla="*/ 0 h 38"/>
                  <a:gd name="T2" fmla="*/ 16 w 29"/>
                  <a:gd name="T3" fmla="*/ 0 h 38"/>
                  <a:gd name="T4" fmla="*/ 0 w 29"/>
                  <a:gd name="T5" fmla="*/ 0 h 38"/>
                  <a:gd name="T6" fmla="*/ 0 w 29"/>
                  <a:gd name="T7" fmla="*/ 4 h 38"/>
                  <a:gd name="T8" fmla="*/ 25 w 29"/>
                  <a:gd name="T9" fmla="*/ 4 h 38"/>
                  <a:gd name="T10" fmla="*/ 25 w 29"/>
                  <a:gd name="T11" fmla="*/ 38 h 38"/>
                  <a:gd name="T12" fmla="*/ 29 w 29"/>
                  <a:gd name="T13" fmla="*/ 38 h 38"/>
                  <a:gd name="T14" fmla="*/ 29 w 29"/>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8">
                    <a:moveTo>
                      <a:pt x="29" y="0"/>
                    </a:moveTo>
                    <a:lnTo>
                      <a:pt x="16" y="0"/>
                    </a:lnTo>
                    <a:lnTo>
                      <a:pt x="0" y="0"/>
                    </a:lnTo>
                    <a:lnTo>
                      <a:pt x="0" y="4"/>
                    </a:lnTo>
                    <a:lnTo>
                      <a:pt x="25" y="4"/>
                    </a:lnTo>
                    <a:lnTo>
                      <a:pt x="25" y="38"/>
                    </a:lnTo>
                    <a:lnTo>
                      <a:pt x="29" y="38"/>
                    </a:lnTo>
                    <a:lnTo>
                      <a:pt x="29"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8" name="Freeform 133">
                <a:extLst>
                  <a:ext uri="{FF2B5EF4-FFF2-40B4-BE49-F238E27FC236}">
                    <a16:creationId xmlns:a16="http://schemas.microsoft.com/office/drawing/2014/main" id="{BEE1E0B5-6723-43B8-B983-9B3080E47841}"/>
                  </a:ext>
                </a:extLst>
              </p:cNvPr>
              <p:cNvSpPr>
                <a:spLocks/>
              </p:cNvSpPr>
              <p:nvPr/>
            </p:nvSpPr>
            <p:spPr bwMode="auto">
              <a:xfrm>
                <a:off x="7346021" y="5390244"/>
                <a:ext cx="61571" cy="80679"/>
              </a:xfrm>
              <a:custGeom>
                <a:avLst/>
                <a:gdLst>
                  <a:gd name="T0" fmla="*/ 29 w 29"/>
                  <a:gd name="T1" fmla="*/ 0 h 38"/>
                  <a:gd name="T2" fmla="*/ 16 w 29"/>
                  <a:gd name="T3" fmla="*/ 0 h 38"/>
                  <a:gd name="T4" fmla="*/ 0 w 29"/>
                  <a:gd name="T5" fmla="*/ 0 h 38"/>
                  <a:gd name="T6" fmla="*/ 0 w 29"/>
                  <a:gd name="T7" fmla="*/ 4 h 38"/>
                  <a:gd name="T8" fmla="*/ 25 w 29"/>
                  <a:gd name="T9" fmla="*/ 4 h 38"/>
                  <a:gd name="T10" fmla="*/ 25 w 29"/>
                  <a:gd name="T11" fmla="*/ 38 h 38"/>
                  <a:gd name="T12" fmla="*/ 29 w 29"/>
                  <a:gd name="T13" fmla="*/ 38 h 38"/>
                  <a:gd name="T14" fmla="*/ 29 w 29"/>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8">
                    <a:moveTo>
                      <a:pt x="29" y="0"/>
                    </a:moveTo>
                    <a:lnTo>
                      <a:pt x="16" y="0"/>
                    </a:lnTo>
                    <a:lnTo>
                      <a:pt x="0" y="0"/>
                    </a:lnTo>
                    <a:lnTo>
                      <a:pt x="0" y="4"/>
                    </a:lnTo>
                    <a:lnTo>
                      <a:pt x="25" y="4"/>
                    </a:lnTo>
                    <a:lnTo>
                      <a:pt x="25" y="38"/>
                    </a:lnTo>
                    <a:lnTo>
                      <a:pt x="29" y="38"/>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9" name="Rectangle 134">
                <a:extLst>
                  <a:ext uri="{FF2B5EF4-FFF2-40B4-BE49-F238E27FC236}">
                    <a16:creationId xmlns:a16="http://schemas.microsoft.com/office/drawing/2014/main" id="{25C62015-642C-4496-90E6-7AFCAECF1D19}"/>
                  </a:ext>
                </a:extLst>
              </p:cNvPr>
              <p:cNvSpPr>
                <a:spLocks noChangeArrowheads="1"/>
              </p:cNvSpPr>
              <p:nvPr/>
            </p:nvSpPr>
            <p:spPr bwMode="auto">
              <a:xfrm>
                <a:off x="7337528" y="5398737"/>
                <a:ext cx="61571" cy="806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0" name="Rectangle 135">
                <a:extLst>
                  <a:ext uri="{FF2B5EF4-FFF2-40B4-BE49-F238E27FC236}">
                    <a16:creationId xmlns:a16="http://schemas.microsoft.com/office/drawing/2014/main" id="{442C7FEA-ADAC-4F2D-ABB9-1047C266BA4D}"/>
                  </a:ext>
                </a:extLst>
              </p:cNvPr>
              <p:cNvSpPr>
                <a:spLocks noChangeArrowheads="1"/>
              </p:cNvSpPr>
              <p:nvPr/>
            </p:nvSpPr>
            <p:spPr bwMode="auto">
              <a:xfrm>
                <a:off x="7337528" y="5398737"/>
                <a:ext cx="61571" cy="8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1" name="Rectangle 136">
                <a:extLst>
                  <a:ext uri="{FF2B5EF4-FFF2-40B4-BE49-F238E27FC236}">
                    <a16:creationId xmlns:a16="http://schemas.microsoft.com/office/drawing/2014/main" id="{85F933AD-3CC2-4710-9C59-42776AA53A53}"/>
                  </a:ext>
                </a:extLst>
              </p:cNvPr>
              <p:cNvSpPr>
                <a:spLocks noChangeArrowheads="1"/>
              </p:cNvSpPr>
              <p:nvPr/>
            </p:nvSpPr>
            <p:spPr bwMode="auto">
              <a:xfrm>
                <a:off x="7337528" y="5398737"/>
                <a:ext cx="61571" cy="806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2" name="Rectangle 137">
                <a:extLst>
                  <a:ext uri="{FF2B5EF4-FFF2-40B4-BE49-F238E27FC236}">
                    <a16:creationId xmlns:a16="http://schemas.microsoft.com/office/drawing/2014/main" id="{BB117925-C24B-4C4E-BC11-EEC25FA4D955}"/>
                  </a:ext>
                </a:extLst>
              </p:cNvPr>
              <p:cNvSpPr>
                <a:spLocks noChangeArrowheads="1"/>
              </p:cNvSpPr>
              <p:nvPr/>
            </p:nvSpPr>
            <p:spPr bwMode="auto">
              <a:xfrm>
                <a:off x="7337528" y="5398737"/>
                <a:ext cx="61571" cy="8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3" name="Rectangle 138">
                <a:extLst>
                  <a:ext uri="{FF2B5EF4-FFF2-40B4-BE49-F238E27FC236}">
                    <a16:creationId xmlns:a16="http://schemas.microsoft.com/office/drawing/2014/main" id="{785394B7-EC80-4BE4-9F0F-5779FE3CF4F7}"/>
                  </a:ext>
                </a:extLst>
              </p:cNvPr>
              <p:cNvSpPr>
                <a:spLocks noChangeArrowheads="1"/>
              </p:cNvSpPr>
              <p:nvPr/>
            </p:nvSpPr>
            <p:spPr bwMode="auto">
              <a:xfrm>
                <a:off x="7337528" y="5398737"/>
                <a:ext cx="61571" cy="8067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4" name="Rectangle 139">
                <a:extLst>
                  <a:ext uri="{FF2B5EF4-FFF2-40B4-BE49-F238E27FC236}">
                    <a16:creationId xmlns:a16="http://schemas.microsoft.com/office/drawing/2014/main" id="{1499C4E3-6913-460C-A643-9B611EDD70B9}"/>
                  </a:ext>
                </a:extLst>
              </p:cNvPr>
              <p:cNvSpPr>
                <a:spLocks noChangeArrowheads="1"/>
              </p:cNvSpPr>
              <p:nvPr/>
            </p:nvSpPr>
            <p:spPr bwMode="auto">
              <a:xfrm>
                <a:off x="7337528" y="5398737"/>
                <a:ext cx="61571" cy="8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5" name="Rectangle 140">
                <a:extLst>
                  <a:ext uri="{FF2B5EF4-FFF2-40B4-BE49-F238E27FC236}">
                    <a16:creationId xmlns:a16="http://schemas.microsoft.com/office/drawing/2014/main" id="{8417764C-B074-4D72-BFE0-A954E779FA18}"/>
                  </a:ext>
                </a:extLst>
              </p:cNvPr>
              <p:cNvSpPr>
                <a:spLocks noChangeArrowheads="1"/>
              </p:cNvSpPr>
              <p:nvPr/>
            </p:nvSpPr>
            <p:spPr bwMode="auto">
              <a:xfrm>
                <a:off x="7331159" y="5405106"/>
                <a:ext cx="61571" cy="806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6" name="Rectangle 141">
                <a:extLst>
                  <a:ext uri="{FF2B5EF4-FFF2-40B4-BE49-F238E27FC236}">
                    <a16:creationId xmlns:a16="http://schemas.microsoft.com/office/drawing/2014/main" id="{7A560316-5845-41E9-ADEC-AD30E0DFF47A}"/>
                  </a:ext>
                </a:extLst>
              </p:cNvPr>
              <p:cNvSpPr>
                <a:spLocks noChangeArrowheads="1"/>
              </p:cNvSpPr>
              <p:nvPr/>
            </p:nvSpPr>
            <p:spPr bwMode="auto">
              <a:xfrm>
                <a:off x="7441561" y="5390244"/>
                <a:ext cx="61571" cy="806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7" name="Rectangle 142">
                <a:extLst>
                  <a:ext uri="{FF2B5EF4-FFF2-40B4-BE49-F238E27FC236}">
                    <a16:creationId xmlns:a16="http://schemas.microsoft.com/office/drawing/2014/main" id="{365FC9E9-EF7D-4F84-9E0C-2B2261063303}"/>
                  </a:ext>
                </a:extLst>
              </p:cNvPr>
              <p:cNvSpPr>
                <a:spLocks noChangeArrowheads="1"/>
              </p:cNvSpPr>
              <p:nvPr/>
            </p:nvSpPr>
            <p:spPr bwMode="auto">
              <a:xfrm>
                <a:off x="7441561" y="5390244"/>
                <a:ext cx="61571" cy="8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8" name="Freeform 143">
                <a:extLst>
                  <a:ext uri="{FF2B5EF4-FFF2-40B4-BE49-F238E27FC236}">
                    <a16:creationId xmlns:a16="http://schemas.microsoft.com/office/drawing/2014/main" id="{84DFCED8-37A4-4D8F-84B4-E440B27ADB67}"/>
                  </a:ext>
                </a:extLst>
              </p:cNvPr>
              <p:cNvSpPr>
                <a:spLocks/>
              </p:cNvSpPr>
              <p:nvPr/>
            </p:nvSpPr>
            <p:spPr bwMode="auto">
              <a:xfrm>
                <a:off x="7441561" y="5390244"/>
                <a:ext cx="61571" cy="80679"/>
              </a:xfrm>
              <a:custGeom>
                <a:avLst/>
                <a:gdLst>
                  <a:gd name="T0" fmla="*/ 29 w 29"/>
                  <a:gd name="T1" fmla="*/ 0 h 38"/>
                  <a:gd name="T2" fmla="*/ 14 w 29"/>
                  <a:gd name="T3" fmla="*/ 0 h 38"/>
                  <a:gd name="T4" fmla="*/ 0 w 29"/>
                  <a:gd name="T5" fmla="*/ 0 h 38"/>
                  <a:gd name="T6" fmla="*/ 0 w 29"/>
                  <a:gd name="T7" fmla="*/ 4 h 38"/>
                  <a:gd name="T8" fmla="*/ 25 w 29"/>
                  <a:gd name="T9" fmla="*/ 4 h 38"/>
                  <a:gd name="T10" fmla="*/ 25 w 29"/>
                  <a:gd name="T11" fmla="*/ 38 h 38"/>
                  <a:gd name="T12" fmla="*/ 29 w 29"/>
                  <a:gd name="T13" fmla="*/ 38 h 38"/>
                  <a:gd name="T14" fmla="*/ 29 w 29"/>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8">
                    <a:moveTo>
                      <a:pt x="29" y="0"/>
                    </a:moveTo>
                    <a:lnTo>
                      <a:pt x="14" y="0"/>
                    </a:lnTo>
                    <a:lnTo>
                      <a:pt x="0" y="0"/>
                    </a:lnTo>
                    <a:lnTo>
                      <a:pt x="0" y="4"/>
                    </a:lnTo>
                    <a:lnTo>
                      <a:pt x="25" y="4"/>
                    </a:lnTo>
                    <a:lnTo>
                      <a:pt x="25" y="38"/>
                    </a:lnTo>
                    <a:lnTo>
                      <a:pt x="29" y="38"/>
                    </a:lnTo>
                    <a:lnTo>
                      <a:pt x="29"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9" name="Freeform 144">
                <a:extLst>
                  <a:ext uri="{FF2B5EF4-FFF2-40B4-BE49-F238E27FC236}">
                    <a16:creationId xmlns:a16="http://schemas.microsoft.com/office/drawing/2014/main" id="{B6F24A67-B9E5-421F-81A6-D6644FCA7ACE}"/>
                  </a:ext>
                </a:extLst>
              </p:cNvPr>
              <p:cNvSpPr>
                <a:spLocks/>
              </p:cNvSpPr>
              <p:nvPr/>
            </p:nvSpPr>
            <p:spPr bwMode="auto">
              <a:xfrm>
                <a:off x="7441561" y="5390244"/>
                <a:ext cx="61571" cy="80679"/>
              </a:xfrm>
              <a:custGeom>
                <a:avLst/>
                <a:gdLst>
                  <a:gd name="T0" fmla="*/ 29 w 29"/>
                  <a:gd name="T1" fmla="*/ 0 h 38"/>
                  <a:gd name="T2" fmla="*/ 14 w 29"/>
                  <a:gd name="T3" fmla="*/ 0 h 38"/>
                  <a:gd name="T4" fmla="*/ 0 w 29"/>
                  <a:gd name="T5" fmla="*/ 0 h 38"/>
                  <a:gd name="T6" fmla="*/ 0 w 29"/>
                  <a:gd name="T7" fmla="*/ 4 h 38"/>
                  <a:gd name="T8" fmla="*/ 25 w 29"/>
                  <a:gd name="T9" fmla="*/ 4 h 38"/>
                  <a:gd name="T10" fmla="*/ 25 w 29"/>
                  <a:gd name="T11" fmla="*/ 38 h 38"/>
                  <a:gd name="T12" fmla="*/ 29 w 29"/>
                  <a:gd name="T13" fmla="*/ 38 h 38"/>
                  <a:gd name="T14" fmla="*/ 29 w 29"/>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8">
                    <a:moveTo>
                      <a:pt x="29" y="0"/>
                    </a:moveTo>
                    <a:lnTo>
                      <a:pt x="14" y="0"/>
                    </a:lnTo>
                    <a:lnTo>
                      <a:pt x="0" y="0"/>
                    </a:lnTo>
                    <a:lnTo>
                      <a:pt x="0" y="4"/>
                    </a:lnTo>
                    <a:lnTo>
                      <a:pt x="25" y="4"/>
                    </a:lnTo>
                    <a:lnTo>
                      <a:pt x="25" y="38"/>
                    </a:lnTo>
                    <a:lnTo>
                      <a:pt x="29" y="38"/>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0" name="Rectangle 145">
                <a:extLst>
                  <a:ext uri="{FF2B5EF4-FFF2-40B4-BE49-F238E27FC236}">
                    <a16:creationId xmlns:a16="http://schemas.microsoft.com/office/drawing/2014/main" id="{B44ACE5F-C28A-4E00-AB34-B97F703C54BD}"/>
                  </a:ext>
                </a:extLst>
              </p:cNvPr>
              <p:cNvSpPr>
                <a:spLocks noChangeArrowheads="1"/>
              </p:cNvSpPr>
              <p:nvPr/>
            </p:nvSpPr>
            <p:spPr bwMode="auto">
              <a:xfrm>
                <a:off x="7433069" y="5398737"/>
                <a:ext cx="61571" cy="806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1" name="Rectangle 146">
                <a:extLst>
                  <a:ext uri="{FF2B5EF4-FFF2-40B4-BE49-F238E27FC236}">
                    <a16:creationId xmlns:a16="http://schemas.microsoft.com/office/drawing/2014/main" id="{22486DBB-8230-4268-8400-9F475B46BFF4}"/>
                  </a:ext>
                </a:extLst>
              </p:cNvPr>
              <p:cNvSpPr>
                <a:spLocks noChangeArrowheads="1"/>
              </p:cNvSpPr>
              <p:nvPr/>
            </p:nvSpPr>
            <p:spPr bwMode="auto">
              <a:xfrm>
                <a:off x="7433069" y="5398737"/>
                <a:ext cx="61571" cy="8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2" name="Rectangle 147">
                <a:extLst>
                  <a:ext uri="{FF2B5EF4-FFF2-40B4-BE49-F238E27FC236}">
                    <a16:creationId xmlns:a16="http://schemas.microsoft.com/office/drawing/2014/main" id="{709C97C5-B532-4DF1-91F7-F085AC9C3620}"/>
                  </a:ext>
                </a:extLst>
              </p:cNvPr>
              <p:cNvSpPr>
                <a:spLocks noChangeArrowheads="1"/>
              </p:cNvSpPr>
              <p:nvPr/>
            </p:nvSpPr>
            <p:spPr bwMode="auto">
              <a:xfrm>
                <a:off x="7433069" y="5398737"/>
                <a:ext cx="61571" cy="806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3" name="Rectangle 148">
                <a:extLst>
                  <a:ext uri="{FF2B5EF4-FFF2-40B4-BE49-F238E27FC236}">
                    <a16:creationId xmlns:a16="http://schemas.microsoft.com/office/drawing/2014/main" id="{B1793C9A-A1FD-4393-89CE-BD347D0311CA}"/>
                  </a:ext>
                </a:extLst>
              </p:cNvPr>
              <p:cNvSpPr>
                <a:spLocks noChangeArrowheads="1"/>
              </p:cNvSpPr>
              <p:nvPr/>
            </p:nvSpPr>
            <p:spPr bwMode="auto">
              <a:xfrm>
                <a:off x="7433069" y="5398737"/>
                <a:ext cx="61571" cy="8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4" name="Rectangle 149">
                <a:extLst>
                  <a:ext uri="{FF2B5EF4-FFF2-40B4-BE49-F238E27FC236}">
                    <a16:creationId xmlns:a16="http://schemas.microsoft.com/office/drawing/2014/main" id="{3E4C77DE-EA1C-4EE6-9095-46049C4AAAF9}"/>
                  </a:ext>
                </a:extLst>
              </p:cNvPr>
              <p:cNvSpPr>
                <a:spLocks noChangeArrowheads="1"/>
              </p:cNvSpPr>
              <p:nvPr/>
            </p:nvSpPr>
            <p:spPr bwMode="auto">
              <a:xfrm>
                <a:off x="7433069" y="5398737"/>
                <a:ext cx="61571" cy="8067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5" name="Rectangle 150">
                <a:extLst>
                  <a:ext uri="{FF2B5EF4-FFF2-40B4-BE49-F238E27FC236}">
                    <a16:creationId xmlns:a16="http://schemas.microsoft.com/office/drawing/2014/main" id="{7372A776-CE64-4EA8-A297-8DA5D6CC019D}"/>
                  </a:ext>
                </a:extLst>
              </p:cNvPr>
              <p:cNvSpPr>
                <a:spLocks noChangeArrowheads="1"/>
              </p:cNvSpPr>
              <p:nvPr/>
            </p:nvSpPr>
            <p:spPr bwMode="auto">
              <a:xfrm>
                <a:off x="7433069" y="5398737"/>
                <a:ext cx="61571" cy="80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6" name="Rectangle 151">
                <a:extLst>
                  <a:ext uri="{FF2B5EF4-FFF2-40B4-BE49-F238E27FC236}">
                    <a16:creationId xmlns:a16="http://schemas.microsoft.com/office/drawing/2014/main" id="{3AAAABF8-53A1-487D-9611-B2FFDD45E6CC}"/>
                  </a:ext>
                </a:extLst>
              </p:cNvPr>
              <p:cNvSpPr>
                <a:spLocks noChangeArrowheads="1"/>
              </p:cNvSpPr>
              <p:nvPr/>
            </p:nvSpPr>
            <p:spPr bwMode="auto">
              <a:xfrm>
                <a:off x="7426700" y="5405106"/>
                <a:ext cx="61571" cy="806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7" name="Freeform 152">
                <a:extLst>
                  <a:ext uri="{FF2B5EF4-FFF2-40B4-BE49-F238E27FC236}">
                    <a16:creationId xmlns:a16="http://schemas.microsoft.com/office/drawing/2014/main" id="{30FD56FD-8567-41D9-8070-504171BDB8C8}"/>
                  </a:ext>
                </a:extLst>
              </p:cNvPr>
              <p:cNvSpPr>
                <a:spLocks/>
              </p:cNvSpPr>
              <p:nvPr/>
            </p:nvSpPr>
            <p:spPr bwMode="auto">
              <a:xfrm>
                <a:off x="7343898" y="5443323"/>
                <a:ext cx="14862" cy="16985"/>
              </a:xfrm>
              <a:custGeom>
                <a:avLst/>
                <a:gdLst>
                  <a:gd name="T0" fmla="*/ 7 w 7"/>
                  <a:gd name="T1" fmla="*/ 6 h 8"/>
                  <a:gd name="T2" fmla="*/ 6 w 7"/>
                  <a:gd name="T3" fmla="*/ 8 h 8"/>
                  <a:gd name="T4" fmla="*/ 0 w 7"/>
                  <a:gd name="T5" fmla="*/ 2 h 8"/>
                  <a:gd name="T6" fmla="*/ 1 w 7"/>
                  <a:gd name="T7" fmla="*/ 0 h 8"/>
                  <a:gd name="T8" fmla="*/ 7 w 7"/>
                  <a:gd name="T9" fmla="*/ 6 h 8"/>
                </a:gdLst>
                <a:ahLst/>
                <a:cxnLst>
                  <a:cxn ang="0">
                    <a:pos x="T0" y="T1"/>
                  </a:cxn>
                  <a:cxn ang="0">
                    <a:pos x="T2" y="T3"/>
                  </a:cxn>
                  <a:cxn ang="0">
                    <a:pos x="T4" y="T5"/>
                  </a:cxn>
                  <a:cxn ang="0">
                    <a:pos x="T6" y="T7"/>
                  </a:cxn>
                  <a:cxn ang="0">
                    <a:pos x="T8" y="T9"/>
                  </a:cxn>
                </a:cxnLst>
                <a:rect l="0" t="0" r="r" b="b"/>
                <a:pathLst>
                  <a:path w="7" h="8">
                    <a:moveTo>
                      <a:pt x="7" y="6"/>
                    </a:moveTo>
                    <a:lnTo>
                      <a:pt x="6" y="8"/>
                    </a:lnTo>
                    <a:lnTo>
                      <a:pt x="0" y="2"/>
                    </a:lnTo>
                    <a:lnTo>
                      <a:pt x="1" y="0"/>
                    </a:lnTo>
                    <a:lnTo>
                      <a:pt x="7"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8" name="Freeform 153">
                <a:extLst>
                  <a:ext uri="{FF2B5EF4-FFF2-40B4-BE49-F238E27FC236}">
                    <a16:creationId xmlns:a16="http://schemas.microsoft.com/office/drawing/2014/main" id="{F8BB640A-52A8-44B3-8188-93BBA15E23A5}"/>
                  </a:ext>
                </a:extLst>
              </p:cNvPr>
              <p:cNvSpPr>
                <a:spLocks/>
              </p:cNvSpPr>
              <p:nvPr/>
            </p:nvSpPr>
            <p:spPr bwMode="auto">
              <a:xfrm>
                <a:off x="7352390" y="5432707"/>
                <a:ext cx="27601" cy="27601"/>
              </a:xfrm>
              <a:custGeom>
                <a:avLst/>
                <a:gdLst>
                  <a:gd name="T0" fmla="*/ 12 w 13"/>
                  <a:gd name="T1" fmla="*/ 0 h 13"/>
                  <a:gd name="T2" fmla="*/ 0 w 13"/>
                  <a:gd name="T3" fmla="*/ 11 h 13"/>
                  <a:gd name="T4" fmla="*/ 2 w 13"/>
                  <a:gd name="T5" fmla="*/ 13 h 13"/>
                  <a:gd name="T6" fmla="*/ 13 w 13"/>
                  <a:gd name="T7" fmla="*/ 1 h 13"/>
                  <a:gd name="T8" fmla="*/ 12 w 13"/>
                  <a:gd name="T9" fmla="*/ 0 h 13"/>
                </a:gdLst>
                <a:ahLst/>
                <a:cxnLst>
                  <a:cxn ang="0">
                    <a:pos x="T0" y="T1"/>
                  </a:cxn>
                  <a:cxn ang="0">
                    <a:pos x="T2" y="T3"/>
                  </a:cxn>
                  <a:cxn ang="0">
                    <a:pos x="T4" y="T5"/>
                  </a:cxn>
                  <a:cxn ang="0">
                    <a:pos x="T6" y="T7"/>
                  </a:cxn>
                  <a:cxn ang="0">
                    <a:pos x="T8" y="T9"/>
                  </a:cxn>
                </a:cxnLst>
                <a:rect l="0" t="0" r="r" b="b"/>
                <a:pathLst>
                  <a:path w="13" h="13">
                    <a:moveTo>
                      <a:pt x="12" y="0"/>
                    </a:moveTo>
                    <a:lnTo>
                      <a:pt x="0" y="11"/>
                    </a:lnTo>
                    <a:lnTo>
                      <a:pt x="2" y="13"/>
                    </a:lnTo>
                    <a:lnTo>
                      <a:pt x="13" y="1"/>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9" name="Freeform 154">
                <a:extLst>
                  <a:ext uri="{FF2B5EF4-FFF2-40B4-BE49-F238E27FC236}">
                    <a16:creationId xmlns:a16="http://schemas.microsoft.com/office/drawing/2014/main" id="{9A7B5DCD-1459-4055-8146-23E20B218F37}"/>
                  </a:ext>
                </a:extLst>
              </p:cNvPr>
              <p:cNvSpPr>
                <a:spLocks/>
              </p:cNvSpPr>
              <p:nvPr/>
            </p:nvSpPr>
            <p:spPr bwMode="auto">
              <a:xfrm>
                <a:off x="7343898" y="5443323"/>
                <a:ext cx="14862" cy="16985"/>
              </a:xfrm>
              <a:custGeom>
                <a:avLst/>
                <a:gdLst>
                  <a:gd name="T0" fmla="*/ 7 w 7"/>
                  <a:gd name="T1" fmla="*/ 6 h 8"/>
                  <a:gd name="T2" fmla="*/ 6 w 7"/>
                  <a:gd name="T3" fmla="*/ 8 h 8"/>
                  <a:gd name="T4" fmla="*/ 0 w 7"/>
                  <a:gd name="T5" fmla="*/ 2 h 8"/>
                  <a:gd name="T6" fmla="*/ 1 w 7"/>
                  <a:gd name="T7" fmla="*/ 0 h 8"/>
                  <a:gd name="T8" fmla="*/ 7 w 7"/>
                  <a:gd name="T9" fmla="*/ 6 h 8"/>
                </a:gdLst>
                <a:ahLst/>
                <a:cxnLst>
                  <a:cxn ang="0">
                    <a:pos x="T0" y="T1"/>
                  </a:cxn>
                  <a:cxn ang="0">
                    <a:pos x="T2" y="T3"/>
                  </a:cxn>
                  <a:cxn ang="0">
                    <a:pos x="T4" y="T5"/>
                  </a:cxn>
                  <a:cxn ang="0">
                    <a:pos x="T6" y="T7"/>
                  </a:cxn>
                  <a:cxn ang="0">
                    <a:pos x="T8" y="T9"/>
                  </a:cxn>
                </a:cxnLst>
                <a:rect l="0" t="0" r="r" b="b"/>
                <a:pathLst>
                  <a:path w="7" h="8">
                    <a:moveTo>
                      <a:pt x="7" y="6"/>
                    </a:moveTo>
                    <a:lnTo>
                      <a:pt x="6" y="8"/>
                    </a:lnTo>
                    <a:lnTo>
                      <a:pt x="0" y="2"/>
                    </a:lnTo>
                    <a:lnTo>
                      <a:pt x="1" y="0"/>
                    </a:lnTo>
                    <a:lnTo>
                      <a:pt x="7" y="6"/>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0" name="Freeform 155">
                <a:extLst>
                  <a:ext uri="{FF2B5EF4-FFF2-40B4-BE49-F238E27FC236}">
                    <a16:creationId xmlns:a16="http://schemas.microsoft.com/office/drawing/2014/main" id="{2B20F9D5-0954-4161-8FE5-ABA057B55F4F}"/>
                  </a:ext>
                </a:extLst>
              </p:cNvPr>
              <p:cNvSpPr>
                <a:spLocks/>
              </p:cNvSpPr>
              <p:nvPr/>
            </p:nvSpPr>
            <p:spPr bwMode="auto">
              <a:xfrm>
                <a:off x="7352390" y="5432707"/>
                <a:ext cx="27601" cy="27601"/>
              </a:xfrm>
              <a:custGeom>
                <a:avLst/>
                <a:gdLst>
                  <a:gd name="T0" fmla="*/ 12 w 13"/>
                  <a:gd name="T1" fmla="*/ 0 h 13"/>
                  <a:gd name="T2" fmla="*/ 0 w 13"/>
                  <a:gd name="T3" fmla="*/ 11 h 13"/>
                  <a:gd name="T4" fmla="*/ 2 w 13"/>
                  <a:gd name="T5" fmla="*/ 13 h 13"/>
                  <a:gd name="T6" fmla="*/ 13 w 13"/>
                  <a:gd name="T7" fmla="*/ 1 h 13"/>
                  <a:gd name="T8" fmla="*/ 12 w 13"/>
                  <a:gd name="T9" fmla="*/ 0 h 13"/>
                </a:gdLst>
                <a:ahLst/>
                <a:cxnLst>
                  <a:cxn ang="0">
                    <a:pos x="T0" y="T1"/>
                  </a:cxn>
                  <a:cxn ang="0">
                    <a:pos x="T2" y="T3"/>
                  </a:cxn>
                  <a:cxn ang="0">
                    <a:pos x="T4" y="T5"/>
                  </a:cxn>
                  <a:cxn ang="0">
                    <a:pos x="T6" y="T7"/>
                  </a:cxn>
                  <a:cxn ang="0">
                    <a:pos x="T8" y="T9"/>
                  </a:cxn>
                </a:cxnLst>
                <a:rect l="0" t="0" r="r" b="b"/>
                <a:pathLst>
                  <a:path w="13" h="13">
                    <a:moveTo>
                      <a:pt x="12" y="0"/>
                    </a:moveTo>
                    <a:lnTo>
                      <a:pt x="0" y="11"/>
                    </a:lnTo>
                    <a:lnTo>
                      <a:pt x="2" y="13"/>
                    </a:lnTo>
                    <a:lnTo>
                      <a:pt x="13" y="1"/>
                    </a:lnTo>
                    <a:lnTo>
                      <a:pt x="12"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1" name="Freeform 156">
                <a:extLst>
                  <a:ext uri="{FF2B5EF4-FFF2-40B4-BE49-F238E27FC236}">
                    <a16:creationId xmlns:a16="http://schemas.microsoft.com/office/drawing/2014/main" id="{0A9FCABA-4FFC-4045-A7BD-FF05B8378B3C}"/>
                  </a:ext>
                </a:extLst>
              </p:cNvPr>
              <p:cNvSpPr>
                <a:spLocks/>
              </p:cNvSpPr>
              <p:nvPr/>
            </p:nvSpPr>
            <p:spPr bwMode="auto">
              <a:xfrm>
                <a:off x="7439438" y="5443323"/>
                <a:ext cx="14862" cy="16985"/>
              </a:xfrm>
              <a:custGeom>
                <a:avLst/>
                <a:gdLst>
                  <a:gd name="T0" fmla="*/ 7 w 7"/>
                  <a:gd name="T1" fmla="*/ 6 h 8"/>
                  <a:gd name="T2" fmla="*/ 5 w 7"/>
                  <a:gd name="T3" fmla="*/ 8 h 8"/>
                  <a:gd name="T4" fmla="*/ 0 w 7"/>
                  <a:gd name="T5" fmla="*/ 2 h 8"/>
                  <a:gd name="T6" fmla="*/ 1 w 7"/>
                  <a:gd name="T7" fmla="*/ 0 h 8"/>
                  <a:gd name="T8" fmla="*/ 7 w 7"/>
                  <a:gd name="T9" fmla="*/ 6 h 8"/>
                </a:gdLst>
                <a:ahLst/>
                <a:cxnLst>
                  <a:cxn ang="0">
                    <a:pos x="T0" y="T1"/>
                  </a:cxn>
                  <a:cxn ang="0">
                    <a:pos x="T2" y="T3"/>
                  </a:cxn>
                  <a:cxn ang="0">
                    <a:pos x="T4" y="T5"/>
                  </a:cxn>
                  <a:cxn ang="0">
                    <a:pos x="T6" y="T7"/>
                  </a:cxn>
                  <a:cxn ang="0">
                    <a:pos x="T8" y="T9"/>
                  </a:cxn>
                </a:cxnLst>
                <a:rect l="0" t="0" r="r" b="b"/>
                <a:pathLst>
                  <a:path w="7" h="8">
                    <a:moveTo>
                      <a:pt x="7" y="6"/>
                    </a:moveTo>
                    <a:lnTo>
                      <a:pt x="5" y="8"/>
                    </a:lnTo>
                    <a:lnTo>
                      <a:pt x="0" y="2"/>
                    </a:lnTo>
                    <a:lnTo>
                      <a:pt x="1" y="0"/>
                    </a:lnTo>
                    <a:lnTo>
                      <a:pt x="7" y="6"/>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2" name="Freeform 157">
                <a:extLst>
                  <a:ext uri="{FF2B5EF4-FFF2-40B4-BE49-F238E27FC236}">
                    <a16:creationId xmlns:a16="http://schemas.microsoft.com/office/drawing/2014/main" id="{BEB751DD-D626-486D-A297-496992ED3EEE}"/>
                  </a:ext>
                </a:extLst>
              </p:cNvPr>
              <p:cNvSpPr>
                <a:spLocks/>
              </p:cNvSpPr>
              <p:nvPr/>
            </p:nvSpPr>
            <p:spPr bwMode="auto">
              <a:xfrm>
                <a:off x="7447931" y="5432707"/>
                <a:ext cx="27601" cy="27601"/>
              </a:xfrm>
              <a:custGeom>
                <a:avLst/>
                <a:gdLst>
                  <a:gd name="T0" fmla="*/ 12 w 13"/>
                  <a:gd name="T1" fmla="*/ 0 h 13"/>
                  <a:gd name="T2" fmla="*/ 0 w 13"/>
                  <a:gd name="T3" fmla="*/ 11 h 13"/>
                  <a:gd name="T4" fmla="*/ 1 w 13"/>
                  <a:gd name="T5" fmla="*/ 13 h 13"/>
                  <a:gd name="T6" fmla="*/ 13 w 13"/>
                  <a:gd name="T7" fmla="*/ 1 h 13"/>
                  <a:gd name="T8" fmla="*/ 12 w 13"/>
                  <a:gd name="T9" fmla="*/ 0 h 13"/>
                </a:gdLst>
                <a:ahLst/>
                <a:cxnLst>
                  <a:cxn ang="0">
                    <a:pos x="T0" y="T1"/>
                  </a:cxn>
                  <a:cxn ang="0">
                    <a:pos x="T2" y="T3"/>
                  </a:cxn>
                  <a:cxn ang="0">
                    <a:pos x="T4" y="T5"/>
                  </a:cxn>
                  <a:cxn ang="0">
                    <a:pos x="T6" y="T7"/>
                  </a:cxn>
                  <a:cxn ang="0">
                    <a:pos x="T8" y="T9"/>
                  </a:cxn>
                </a:cxnLst>
                <a:rect l="0" t="0" r="r" b="b"/>
                <a:pathLst>
                  <a:path w="13" h="13">
                    <a:moveTo>
                      <a:pt x="12" y="0"/>
                    </a:moveTo>
                    <a:lnTo>
                      <a:pt x="0" y="11"/>
                    </a:lnTo>
                    <a:lnTo>
                      <a:pt x="1" y="13"/>
                    </a:lnTo>
                    <a:lnTo>
                      <a:pt x="13" y="1"/>
                    </a:lnTo>
                    <a:lnTo>
                      <a:pt x="12"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3" name="Freeform 158">
                <a:extLst>
                  <a:ext uri="{FF2B5EF4-FFF2-40B4-BE49-F238E27FC236}">
                    <a16:creationId xmlns:a16="http://schemas.microsoft.com/office/drawing/2014/main" id="{FBF30193-9663-44DF-AC89-DAA96FCDC917}"/>
                  </a:ext>
                </a:extLst>
              </p:cNvPr>
              <p:cNvSpPr>
                <a:spLocks/>
              </p:cNvSpPr>
              <p:nvPr/>
            </p:nvSpPr>
            <p:spPr bwMode="auto">
              <a:xfrm>
                <a:off x="7072138" y="5424214"/>
                <a:ext cx="165604" cy="259021"/>
              </a:xfrm>
              <a:custGeom>
                <a:avLst/>
                <a:gdLst>
                  <a:gd name="T0" fmla="*/ 0 w 400"/>
                  <a:gd name="T1" fmla="*/ 0 h 621"/>
                  <a:gd name="T2" fmla="*/ 0 w 400"/>
                  <a:gd name="T3" fmla="*/ 621 h 621"/>
                  <a:gd name="T4" fmla="*/ 400 w 400"/>
                  <a:gd name="T5" fmla="*/ 621 h 621"/>
                  <a:gd name="T6" fmla="*/ 400 w 400"/>
                  <a:gd name="T7" fmla="*/ 348 h 621"/>
                  <a:gd name="T8" fmla="*/ 319 w 400"/>
                  <a:gd name="T9" fmla="*/ 277 h 621"/>
                  <a:gd name="T10" fmla="*/ 319 w 400"/>
                  <a:gd name="T11" fmla="*/ 292 h 621"/>
                  <a:gd name="T12" fmla="*/ 288 w 400"/>
                  <a:gd name="T13" fmla="*/ 292 h 621"/>
                  <a:gd name="T14" fmla="*/ 291 w 400"/>
                  <a:gd name="T15" fmla="*/ 454 h 621"/>
                  <a:gd name="T16" fmla="*/ 73 w 400"/>
                  <a:gd name="T17" fmla="*/ 454 h 621"/>
                  <a:gd name="T18" fmla="*/ 73 w 400"/>
                  <a:gd name="T19" fmla="*/ 146 h 621"/>
                  <a:gd name="T20" fmla="*/ 92 w 400"/>
                  <a:gd name="T21" fmla="*/ 80 h 621"/>
                  <a:gd name="T22" fmla="*/ 0 w 400"/>
                  <a:gd name="T23"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0" h="621">
                    <a:moveTo>
                      <a:pt x="0" y="0"/>
                    </a:moveTo>
                    <a:cubicBezTo>
                      <a:pt x="0" y="621"/>
                      <a:pt x="0" y="621"/>
                      <a:pt x="0" y="621"/>
                    </a:cubicBezTo>
                    <a:cubicBezTo>
                      <a:pt x="400" y="621"/>
                      <a:pt x="400" y="621"/>
                      <a:pt x="400" y="621"/>
                    </a:cubicBezTo>
                    <a:cubicBezTo>
                      <a:pt x="400" y="348"/>
                      <a:pt x="400" y="348"/>
                      <a:pt x="400" y="348"/>
                    </a:cubicBezTo>
                    <a:cubicBezTo>
                      <a:pt x="319" y="277"/>
                      <a:pt x="319" y="277"/>
                      <a:pt x="319" y="277"/>
                    </a:cubicBezTo>
                    <a:cubicBezTo>
                      <a:pt x="319" y="292"/>
                      <a:pt x="319" y="292"/>
                      <a:pt x="319" y="292"/>
                    </a:cubicBezTo>
                    <a:cubicBezTo>
                      <a:pt x="288" y="292"/>
                      <a:pt x="288" y="292"/>
                      <a:pt x="288" y="292"/>
                    </a:cubicBezTo>
                    <a:cubicBezTo>
                      <a:pt x="291" y="454"/>
                      <a:pt x="291" y="454"/>
                      <a:pt x="291" y="454"/>
                    </a:cubicBezTo>
                    <a:cubicBezTo>
                      <a:pt x="73" y="454"/>
                      <a:pt x="73" y="454"/>
                      <a:pt x="73" y="454"/>
                    </a:cubicBezTo>
                    <a:cubicBezTo>
                      <a:pt x="73" y="146"/>
                      <a:pt x="73" y="146"/>
                      <a:pt x="73" y="146"/>
                    </a:cubicBezTo>
                    <a:cubicBezTo>
                      <a:pt x="73" y="122"/>
                      <a:pt x="80" y="99"/>
                      <a:pt x="92" y="80"/>
                    </a:cubicBezTo>
                    <a:cubicBezTo>
                      <a:pt x="0" y="0"/>
                      <a:pt x="0" y="0"/>
                      <a:pt x="0" y="0"/>
                    </a:cubicBezTo>
                  </a:path>
                </a:pathLst>
              </a:cu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4" name="Freeform 159">
                <a:extLst>
                  <a:ext uri="{FF2B5EF4-FFF2-40B4-BE49-F238E27FC236}">
                    <a16:creationId xmlns:a16="http://schemas.microsoft.com/office/drawing/2014/main" id="{EFD6580A-075B-4F93-B1D1-F304D522BCB9}"/>
                  </a:ext>
                </a:extLst>
              </p:cNvPr>
              <p:cNvSpPr>
                <a:spLocks noEditPoints="1"/>
              </p:cNvSpPr>
              <p:nvPr/>
            </p:nvSpPr>
            <p:spPr bwMode="auto">
              <a:xfrm>
                <a:off x="7101862" y="5458184"/>
                <a:ext cx="101910" cy="154988"/>
              </a:xfrm>
              <a:custGeom>
                <a:avLst/>
                <a:gdLst>
                  <a:gd name="T0" fmla="*/ 192 w 246"/>
                  <a:gd name="T1" fmla="*/ 171 h 374"/>
                  <a:gd name="T2" fmla="*/ 185 w 246"/>
                  <a:gd name="T3" fmla="*/ 164 h 374"/>
                  <a:gd name="T4" fmla="*/ 192 w 246"/>
                  <a:gd name="T5" fmla="*/ 156 h 374"/>
                  <a:gd name="T6" fmla="*/ 200 w 246"/>
                  <a:gd name="T7" fmla="*/ 164 h 374"/>
                  <a:gd name="T8" fmla="*/ 192 w 246"/>
                  <a:gd name="T9" fmla="*/ 171 h 374"/>
                  <a:gd name="T10" fmla="*/ 19 w 246"/>
                  <a:gd name="T11" fmla="*/ 0 h 374"/>
                  <a:gd name="T12" fmla="*/ 0 w 246"/>
                  <a:gd name="T13" fmla="*/ 66 h 374"/>
                  <a:gd name="T14" fmla="*/ 0 w 246"/>
                  <a:gd name="T15" fmla="*/ 374 h 374"/>
                  <a:gd name="T16" fmla="*/ 218 w 246"/>
                  <a:gd name="T17" fmla="*/ 374 h 374"/>
                  <a:gd name="T18" fmla="*/ 215 w 246"/>
                  <a:gd name="T19" fmla="*/ 212 h 374"/>
                  <a:gd name="T20" fmla="*/ 246 w 246"/>
                  <a:gd name="T21" fmla="*/ 212 h 374"/>
                  <a:gd name="T22" fmla="*/ 246 w 246"/>
                  <a:gd name="T23" fmla="*/ 197 h 374"/>
                  <a:gd name="T24" fmla="*/ 180 w 246"/>
                  <a:gd name="T25" fmla="*/ 139 h 374"/>
                  <a:gd name="T26" fmla="*/ 123 w 246"/>
                  <a:gd name="T27" fmla="*/ 158 h 374"/>
                  <a:gd name="T28" fmla="*/ 30 w 246"/>
                  <a:gd name="T29" fmla="*/ 65 h 374"/>
                  <a:gd name="T30" fmla="*/ 42 w 246"/>
                  <a:gd name="T31" fmla="*/ 19 h 374"/>
                  <a:gd name="T32" fmla="*/ 19 w 246"/>
                  <a:gd name="T33"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6" h="374">
                    <a:moveTo>
                      <a:pt x="192" y="171"/>
                    </a:moveTo>
                    <a:cubicBezTo>
                      <a:pt x="188" y="171"/>
                      <a:pt x="185" y="168"/>
                      <a:pt x="185" y="164"/>
                    </a:cubicBezTo>
                    <a:cubicBezTo>
                      <a:pt x="185" y="159"/>
                      <a:pt x="188" y="156"/>
                      <a:pt x="192" y="156"/>
                    </a:cubicBezTo>
                    <a:cubicBezTo>
                      <a:pt x="197" y="156"/>
                      <a:pt x="200" y="159"/>
                      <a:pt x="200" y="164"/>
                    </a:cubicBezTo>
                    <a:cubicBezTo>
                      <a:pt x="200" y="168"/>
                      <a:pt x="197" y="171"/>
                      <a:pt x="192" y="171"/>
                    </a:cubicBezTo>
                    <a:moveTo>
                      <a:pt x="19" y="0"/>
                    </a:moveTo>
                    <a:cubicBezTo>
                      <a:pt x="7" y="19"/>
                      <a:pt x="0" y="42"/>
                      <a:pt x="0" y="66"/>
                    </a:cubicBezTo>
                    <a:cubicBezTo>
                      <a:pt x="0" y="374"/>
                      <a:pt x="0" y="374"/>
                      <a:pt x="0" y="374"/>
                    </a:cubicBezTo>
                    <a:cubicBezTo>
                      <a:pt x="218" y="374"/>
                      <a:pt x="218" y="374"/>
                      <a:pt x="218" y="374"/>
                    </a:cubicBezTo>
                    <a:cubicBezTo>
                      <a:pt x="215" y="212"/>
                      <a:pt x="215" y="212"/>
                      <a:pt x="215" y="212"/>
                    </a:cubicBezTo>
                    <a:cubicBezTo>
                      <a:pt x="246" y="212"/>
                      <a:pt x="246" y="212"/>
                      <a:pt x="246" y="212"/>
                    </a:cubicBezTo>
                    <a:cubicBezTo>
                      <a:pt x="246" y="197"/>
                      <a:pt x="246" y="197"/>
                      <a:pt x="246" y="197"/>
                    </a:cubicBezTo>
                    <a:cubicBezTo>
                      <a:pt x="180" y="139"/>
                      <a:pt x="180" y="139"/>
                      <a:pt x="180" y="139"/>
                    </a:cubicBezTo>
                    <a:cubicBezTo>
                      <a:pt x="164" y="151"/>
                      <a:pt x="144" y="158"/>
                      <a:pt x="123" y="158"/>
                    </a:cubicBezTo>
                    <a:cubicBezTo>
                      <a:pt x="72" y="158"/>
                      <a:pt x="30" y="117"/>
                      <a:pt x="30" y="65"/>
                    </a:cubicBezTo>
                    <a:cubicBezTo>
                      <a:pt x="30" y="48"/>
                      <a:pt x="34" y="33"/>
                      <a:pt x="42" y="19"/>
                    </a:cubicBezTo>
                    <a:cubicBezTo>
                      <a:pt x="19" y="0"/>
                      <a:pt x="19" y="0"/>
                      <a:pt x="19"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5" name="Oval 160">
                <a:extLst>
                  <a:ext uri="{FF2B5EF4-FFF2-40B4-BE49-F238E27FC236}">
                    <a16:creationId xmlns:a16="http://schemas.microsoft.com/office/drawing/2014/main" id="{33AE8724-50EF-43DD-AB97-6F85047A35E9}"/>
                  </a:ext>
                </a:extLst>
              </p:cNvPr>
              <p:cNvSpPr>
                <a:spLocks noChangeArrowheads="1"/>
              </p:cNvSpPr>
              <p:nvPr/>
            </p:nvSpPr>
            <p:spPr bwMode="auto">
              <a:xfrm>
                <a:off x="7178294" y="5521878"/>
                <a:ext cx="6369" cy="6369"/>
              </a:xfrm>
              <a:prstGeom prst="ellipse">
                <a:avLst/>
              </a:pr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6" name="Freeform 161">
                <a:extLst>
                  <a:ext uri="{FF2B5EF4-FFF2-40B4-BE49-F238E27FC236}">
                    <a16:creationId xmlns:a16="http://schemas.microsoft.com/office/drawing/2014/main" id="{2EEE01F5-87DD-47AC-A714-6450FC1AC9BE}"/>
                  </a:ext>
                </a:extLst>
              </p:cNvPr>
              <p:cNvSpPr>
                <a:spLocks/>
              </p:cNvSpPr>
              <p:nvPr/>
            </p:nvSpPr>
            <p:spPr bwMode="auto">
              <a:xfrm>
                <a:off x="7114600" y="5464554"/>
                <a:ext cx="61571" cy="59447"/>
              </a:xfrm>
              <a:custGeom>
                <a:avLst/>
                <a:gdLst>
                  <a:gd name="T0" fmla="*/ 12 w 150"/>
                  <a:gd name="T1" fmla="*/ 0 h 139"/>
                  <a:gd name="T2" fmla="*/ 0 w 150"/>
                  <a:gd name="T3" fmla="*/ 46 h 139"/>
                  <a:gd name="T4" fmla="*/ 93 w 150"/>
                  <a:gd name="T5" fmla="*/ 139 h 139"/>
                  <a:gd name="T6" fmla="*/ 150 w 150"/>
                  <a:gd name="T7" fmla="*/ 120 h 139"/>
                  <a:gd name="T8" fmla="*/ 102 w 150"/>
                  <a:gd name="T9" fmla="*/ 79 h 139"/>
                  <a:gd name="T10" fmla="*/ 102 w 150"/>
                  <a:gd name="T11" fmla="*/ 82 h 139"/>
                  <a:gd name="T12" fmla="*/ 102 w 150"/>
                  <a:gd name="T13" fmla="*/ 83 h 139"/>
                  <a:gd name="T14" fmla="*/ 102 w 150"/>
                  <a:gd name="T15" fmla="*/ 83 h 139"/>
                  <a:gd name="T16" fmla="*/ 102 w 150"/>
                  <a:gd name="T17" fmla="*/ 86 h 139"/>
                  <a:gd name="T18" fmla="*/ 102 w 150"/>
                  <a:gd name="T19" fmla="*/ 87 h 139"/>
                  <a:gd name="T20" fmla="*/ 102 w 150"/>
                  <a:gd name="T21" fmla="*/ 87 h 139"/>
                  <a:gd name="T22" fmla="*/ 102 w 150"/>
                  <a:gd name="T23" fmla="*/ 91 h 139"/>
                  <a:gd name="T24" fmla="*/ 97 w 150"/>
                  <a:gd name="T25" fmla="*/ 91 h 139"/>
                  <a:gd name="T26" fmla="*/ 95 w 150"/>
                  <a:gd name="T27" fmla="*/ 95 h 139"/>
                  <a:gd name="T28" fmla="*/ 87 w 150"/>
                  <a:gd name="T29" fmla="*/ 95 h 139"/>
                  <a:gd name="T30" fmla="*/ 85 w 150"/>
                  <a:gd name="T31" fmla="*/ 91 h 139"/>
                  <a:gd name="T32" fmla="*/ 97 w 150"/>
                  <a:gd name="T33" fmla="*/ 91 h 139"/>
                  <a:gd name="T34" fmla="*/ 80 w 150"/>
                  <a:gd name="T35" fmla="*/ 91 h 139"/>
                  <a:gd name="T36" fmla="*/ 80 w 150"/>
                  <a:gd name="T37" fmla="*/ 90 h 139"/>
                  <a:gd name="T38" fmla="*/ 80 w 150"/>
                  <a:gd name="T39" fmla="*/ 89 h 139"/>
                  <a:gd name="T40" fmla="*/ 80 w 150"/>
                  <a:gd name="T41" fmla="*/ 89 h 139"/>
                  <a:gd name="T42" fmla="*/ 80 w 150"/>
                  <a:gd name="T43" fmla="*/ 86 h 139"/>
                  <a:gd name="T44" fmla="*/ 80 w 150"/>
                  <a:gd name="T45" fmla="*/ 85 h 139"/>
                  <a:gd name="T46" fmla="*/ 80 w 150"/>
                  <a:gd name="T47" fmla="*/ 85 h 139"/>
                  <a:gd name="T48" fmla="*/ 80 w 150"/>
                  <a:gd name="T49" fmla="*/ 81 h 139"/>
                  <a:gd name="T50" fmla="*/ 80 w 150"/>
                  <a:gd name="T51" fmla="*/ 81 h 139"/>
                  <a:gd name="T52" fmla="*/ 80 w 150"/>
                  <a:gd name="T53" fmla="*/ 81 h 139"/>
                  <a:gd name="T54" fmla="*/ 80 w 150"/>
                  <a:gd name="T55" fmla="*/ 76 h 139"/>
                  <a:gd name="T56" fmla="*/ 80 w 150"/>
                  <a:gd name="T57" fmla="*/ 76 h 139"/>
                  <a:gd name="T58" fmla="*/ 73 w 150"/>
                  <a:gd name="T59" fmla="*/ 54 h 139"/>
                  <a:gd name="T60" fmla="*/ 66 w 150"/>
                  <a:gd name="T61" fmla="*/ 47 h 139"/>
                  <a:gd name="T62" fmla="*/ 12 w 150"/>
                  <a:gd name="T6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39">
                    <a:moveTo>
                      <a:pt x="12" y="0"/>
                    </a:moveTo>
                    <a:cubicBezTo>
                      <a:pt x="4" y="14"/>
                      <a:pt x="0" y="29"/>
                      <a:pt x="0" y="46"/>
                    </a:cubicBezTo>
                    <a:cubicBezTo>
                      <a:pt x="0" y="98"/>
                      <a:pt x="42" y="139"/>
                      <a:pt x="93" y="139"/>
                    </a:cubicBezTo>
                    <a:cubicBezTo>
                      <a:pt x="114" y="139"/>
                      <a:pt x="134" y="132"/>
                      <a:pt x="150" y="120"/>
                    </a:cubicBezTo>
                    <a:cubicBezTo>
                      <a:pt x="102" y="79"/>
                      <a:pt x="102" y="79"/>
                      <a:pt x="102" y="79"/>
                    </a:cubicBezTo>
                    <a:cubicBezTo>
                      <a:pt x="102" y="82"/>
                      <a:pt x="102" y="82"/>
                      <a:pt x="102" y="82"/>
                    </a:cubicBezTo>
                    <a:cubicBezTo>
                      <a:pt x="102" y="83"/>
                      <a:pt x="102" y="83"/>
                      <a:pt x="102" y="83"/>
                    </a:cubicBezTo>
                    <a:cubicBezTo>
                      <a:pt x="102" y="83"/>
                      <a:pt x="102" y="83"/>
                      <a:pt x="102" y="83"/>
                    </a:cubicBezTo>
                    <a:cubicBezTo>
                      <a:pt x="102" y="86"/>
                      <a:pt x="102" y="86"/>
                      <a:pt x="102" y="86"/>
                    </a:cubicBezTo>
                    <a:cubicBezTo>
                      <a:pt x="102" y="87"/>
                      <a:pt x="102" y="87"/>
                      <a:pt x="102" y="87"/>
                    </a:cubicBezTo>
                    <a:cubicBezTo>
                      <a:pt x="102" y="87"/>
                      <a:pt x="102" y="87"/>
                      <a:pt x="102" y="87"/>
                    </a:cubicBezTo>
                    <a:cubicBezTo>
                      <a:pt x="102" y="91"/>
                      <a:pt x="102" y="91"/>
                      <a:pt x="102" y="91"/>
                    </a:cubicBezTo>
                    <a:cubicBezTo>
                      <a:pt x="97" y="91"/>
                      <a:pt x="97" y="91"/>
                      <a:pt x="97" y="91"/>
                    </a:cubicBezTo>
                    <a:cubicBezTo>
                      <a:pt x="95" y="95"/>
                      <a:pt x="95" y="95"/>
                      <a:pt x="95" y="95"/>
                    </a:cubicBezTo>
                    <a:cubicBezTo>
                      <a:pt x="87" y="95"/>
                      <a:pt x="87" y="95"/>
                      <a:pt x="87" y="95"/>
                    </a:cubicBezTo>
                    <a:cubicBezTo>
                      <a:pt x="85" y="91"/>
                      <a:pt x="85" y="91"/>
                      <a:pt x="85" y="91"/>
                    </a:cubicBezTo>
                    <a:cubicBezTo>
                      <a:pt x="97" y="91"/>
                      <a:pt x="97" y="91"/>
                      <a:pt x="97" y="91"/>
                    </a:cubicBezTo>
                    <a:cubicBezTo>
                      <a:pt x="80" y="91"/>
                      <a:pt x="80" y="91"/>
                      <a:pt x="80" y="91"/>
                    </a:cubicBezTo>
                    <a:cubicBezTo>
                      <a:pt x="80" y="90"/>
                      <a:pt x="80" y="90"/>
                      <a:pt x="80" y="90"/>
                    </a:cubicBezTo>
                    <a:cubicBezTo>
                      <a:pt x="80" y="89"/>
                      <a:pt x="80" y="89"/>
                      <a:pt x="80" y="89"/>
                    </a:cubicBezTo>
                    <a:cubicBezTo>
                      <a:pt x="80" y="89"/>
                      <a:pt x="80" y="89"/>
                      <a:pt x="80" y="89"/>
                    </a:cubicBezTo>
                    <a:cubicBezTo>
                      <a:pt x="80" y="86"/>
                      <a:pt x="80" y="86"/>
                      <a:pt x="80" y="86"/>
                    </a:cubicBezTo>
                    <a:cubicBezTo>
                      <a:pt x="80" y="85"/>
                      <a:pt x="80" y="85"/>
                      <a:pt x="80" y="85"/>
                    </a:cubicBezTo>
                    <a:cubicBezTo>
                      <a:pt x="80" y="85"/>
                      <a:pt x="80" y="85"/>
                      <a:pt x="80" y="85"/>
                    </a:cubicBezTo>
                    <a:cubicBezTo>
                      <a:pt x="80" y="81"/>
                      <a:pt x="80" y="81"/>
                      <a:pt x="80" y="81"/>
                    </a:cubicBezTo>
                    <a:cubicBezTo>
                      <a:pt x="80" y="81"/>
                      <a:pt x="80" y="81"/>
                      <a:pt x="80" y="81"/>
                    </a:cubicBezTo>
                    <a:cubicBezTo>
                      <a:pt x="80" y="81"/>
                      <a:pt x="80" y="81"/>
                      <a:pt x="80" y="81"/>
                    </a:cubicBezTo>
                    <a:cubicBezTo>
                      <a:pt x="80" y="76"/>
                      <a:pt x="80" y="76"/>
                      <a:pt x="80" y="76"/>
                    </a:cubicBezTo>
                    <a:cubicBezTo>
                      <a:pt x="80" y="76"/>
                      <a:pt x="80" y="76"/>
                      <a:pt x="80" y="76"/>
                    </a:cubicBezTo>
                    <a:cubicBezTo>
                      <a:pt x="80" y="59"/>
                      <a:pt x="73" y="54"/>
                      <a:pt x="73" y="54"/>
                    </a:cubicBezTo>
                    <a:cubicBezTo>
                      <a:pt x="70" y="52"/>
                      <a:pt x="68" y="50"/>
                      <a:pt x="66" y="47"/>
                    </a:cubicBezTo>
                    <a:cubicBezTo>
                      <a:pt x="12" y="0"/>
                      <a:pt x="12" y="0"/>
                      <a:pt x="12" y="0"/>
                    </a:cubicBezTo>
                  </a:path>
                </a:pathLst>
              </a:cu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7" name="Freeform 162">
                <a:extLst>
                  <a:ext uri="{FF2B5EF4-FFF2-40B4-BE49-F238E27FC236}">
                    <a16:creationId xmlns:a16="http://schemas.microsoft.com/office/drawing/2014/main" id="{5C62B9DE-4B9C-4ED5-A44A-B572E5706CE5}"/>
                  </a:ext>
                </a:extLst>
              </p:cNvPr>
              <p:cNvSpPr>
                <a:spLocks/>
              </p:cNvSpPr>
              <p:nvPr/>
            </p:nvSpPr>
            <p:spPr bwMode="auto">
              <a:xfrm>
                <a:off x="7142201" y="5485785"/>
                <a:ext cx="12739" cy="10616"/>
              </a:xfrm>
              <a:custGeom>
                <a:avLst/>
                <a:gdLst>
                  <a:gd name="T0" fmla="*/ 0 w 32"/>
                  <a:gd name="T1" fmla="*/ 0 h 29"/>
                  <a:gd name="T2" fmla="*/ 7 w 32"/>
                  <a:gd name="T3" fmla="*/ 7 h 29"/>
                  <a:gd name="T4" fmla="*/ 14 w 32"/>
                  <a:gd name="T5" fmla="*/ 29 h 29"/>
                  <a:gd name="T6" fmla="*/ 14 w 32"/>
                  <a:gd name="T7" fmla="*/ 29 h 29"/>
                  <a:gd name="T8" fmla="*/ 14 w 32"/>
                  <a:gd name="T9" fmla="*/ 29 h 29"/>
                  <a:gd name="T10" fmla="*/ 32 w 32"/>
                  <a:gd name="T11" fmla="*/ 29 h 29"/>
                  <a:gd name="T12" fmla="*/ 0 w 32"/>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32" h="29">
                    <a:moveTo>
                      <a:pt x="0" y="0"/>
                    </a:moveTo>
                    <a:cubicBezTo>
                      <a:pt x="2" y="3"/>
                      <a:pt x="4" y="5"/>
                      <a:pt x="7" y="7"/>
                    </a:cubicBezTo>
                    <a:cubicBezTo>
                      <a:pt x="7" y="7"/>
                      <a:pt x="14" y="12"/>
                      <a:pt x="14" y="29"/>
                    </a:cubicBezTo>
                    <a:cubicBezTo>
                      <a:pt x="14" y="29"/>
                      <a:pt x="14" y="29"/>
                      <a:pt x="14" y="29"/>
                    </a:cubicBezTo>
                    <a:cubicBezTo>
                      <a:pt x="14" y="29"/>
                      <a:pt x="14" y="29"/>
                      <a:pt x="14" y="29"/>
                    </a:cubicBezTo>
                    <a:cubicBezTo>
                      <a:pt x="32" y="29"/>
                      <a:pt x="32" y="29"/>
                      <a:pt x="32" y="29"/>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8" name="Freeform 163">
                <a:extLst>
                  <a:ext uri="{FF2B5EF4-FFF2-40B4-BE49-F238E27FC236}">
                    <a16:creationId xmlns:a16="http://schemas.microsoft.com/office/drawing/2014/main" id="{1FB6034A-4662-4896-82EF-529C0B21F8B5}"/>
                  </a:ext>
                </a:extLst>
              </p:cNvPr>
              <p:cNvSpPr>
                <a:spLocks noEditPoints="1"/>
              </p:cNvSpPr>
              <p:nvPr/>
            </p:nvSpPr>
            <p:spPr bwMode="auto">
              <a:xfrm>
                <a:off x="7148570" y="5496401"/>
                <a:ext cx="8492" cy="6369"/>
              </a:xfrm>
              <a:custGeom>
                <a:avLst/>
                <a:gdLst>
                  <a:gd name="T0" fmla="*/ 4 w 4"/>
                  <a:gd name="T1" fmla="*/ 3 h 3"/>
                  <a:gd name="T2" fmla="*/ 0 w 4"/>
                  <a:gd name="T3" fmla="*/ 3 h 3"/>
                  <a:gd name="T4" fmla="*/ 0 w 4"/>
                  <a:gd name="T5" fmla="*/ 3 h 3"/>
                  <a:gd name="T6" fmla="*/ 0 w 4"/>
                  <a:gd name="T7" fmla="*/ 3 h 3"/>
                  <a:gd name="T8" fmla="*/ 3 w 4"/>
                  <a:gd name="T9" fmla="*/ 3 h 3"/>
                  <a:gd name="T10" fmla="*/ 4 w 4"/>
                  <a:gd name="T11" fmla="*/ 3 h 3"/>
                  <a:gd name="T12" fmla="*/ 4 w 4"/>
                  <a:gd name="T13" fmla="*/ 3 h 3"/>
                  <a:gd name="T14" fmla="*/ 4 w 4"/>
                  <a:gd name="T15" fmla="*/ 2 h 3"/>
                  <a:gd name="T16" fmla="*/ 0 w 4"/>
                  <a:gd name="T17" fmla="*/ 2 h 3"/>
                  <a:gd name="T18" fmla="*/ 0 w 4"/>
                  <a:gd name="T19" fmla="*/ 2 h 3"/>
                  <a:gd name="T20" fmla="*/ 0 w 4"/>
                  <a:gd name="T21" fmla="*/ 3 h 3"/>
                  <a:gd name="T22" fmla="*/ 4 w 4"/>
                  <a:gd name="T23" fmla="*/ 2 h 3"/>
                  <a:gd name="T24" fmla="*/ 4 w 4"/>
                  <a:gd name="T25" fmla="*/ 2 h 3"/>
                  <a:gd name="T26" fmla="*/ 4 w 4"/>
                  <a:gd name="T27" fmla="*/ 2 h 3"/>
                  <a:gd name="T28" fmla="*/ 4 w 4"/>
                  <a:gd name="T29" fmla="*/ 1 h 3"/>
                  <a:gd name="T30" fmla="*/ 0 w 4"/>
                  <a:gd name="T31" fmla="*/ 2 h 3"/>
                  <a:gd name="T32" fmla="*/ 0 w 4"/>
                  <a:gd name="T33" fmla="*/ 1 h 3"/>
                  <a:gd name="T34" fmla="*/ 0 w 4"/>
                  <a:gd name="T35" fmla="*/ 2 h 3"/>
                  <a:gd name="T36" fmla="*/ 4 w 4"/>
                  <a:gd name="T37" fmla="*/ 2 h 3"/>
                  <a:gd name="T38" fmla="*/ 4 w 4"/>
                  <a:gd name="T39" fmla="*/ 2 h 3"/>
                  <a:gd name="T40" fmla="*/ 4 w 4"/>
                  <a:gd name="T41" fmla="*/ 1 h 3"/>
                  <a:gd name="T42" fmla="*/ 4 w 4"/>
                  <a:gd name="T43" fmla="*/ 1 h 3"/>
                  <a:gd name="T44" fmla="*/ 3 w 4"/>
                  <a:gd name="T45" fmla="*/ 0 h 3"/>
                  <a:gd name="T46" fmla="*/ 0 w 4"/>
                  <a:gd name="T47" fmla="*/ 0 h 3"/>
                  <a:gd name="T48" fmla="*/ 0 w 4"/>
                  <a:gd name="T49" fmla="*/ 0 h 3"/>
                  <a:gd name="T50" fmla="*/ 0 w 4"/>
                  <a:gd name="T51" fmla="*/ 1 h 3"/>
                  <a:gd name="T52" fmla="*/ 3 w 4"/>
                  <a:gd name="T53" fmla="*/ 1 h 3"/>
                  <a:gd name="T54" fmla="*/ 3 w 4"/>
                  <a:gd name="T5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 h="3">
                    <a:moveTo>
                      <a:pt x="4" y="3"/>
                    </a:moveTo>
                    <a:lnTo>
                      <a:pt x="0" y="3"/>
                    </a:lnTo>
                    <a:lnTo>
                      <a:pt x="0" y="3"/>
                    </a:lnTo>
                    <a:lnTo>
                      <a:pt x="0" y="3"/>
                    </a:lnTo>
                    <a:lnTo>
                      <a:pt x="3" y="3"/>
                    </a:lnTo>
                    <a:lnTo>
                      <a:pt x="4" y="3"/>
                    </a:lnTo>
                    <a:lnTo>
                      <a:pt x="4" y="3"/>
                    </a:lnTo>
                    <a:close/>
                    <a:moveTo>
                      <a:pt x="4" y="2"/>
                    </a:moveTo>
                    <a:lnTo>
                      <a:pt x="0" y="2"/>
                    </a:lnTo>
                    <a:lnTo>
                      <a:pt x="0" y="2"/>
                    </a:lnTo>
                    <a:lnTo>
                      <a:pt x="0" y="3"/>
                    </a:lnTo>
                    <a:lnTo>
                      <a:pt x="4" y="2"/>
                    </a:lnTo>
                    <a:lnTo>
                      <a:pt x="4" y="2"/>
                    </a:lnTo>
                    <a:lnTo>
                      <a:pt x="4" y="2"/>
                    </a:lnTo>
                    <a:close/>
                    <a:moveTo>
                      <a:pt x="4" y="1"/>
                    </a:moveTo>
                    <a:lnTo>
                      <a:pt x="0" y="2"/>
                    </a:lnTo>
                    <a:lnTo>
                      <a:pt x="0" y="1"/>
                    </a:lnTo>
                    <a:lnTo>
                      <a:pt x="0" y="2"/>
                    </a:lnTo>
                    <a:lnTo>
                      <a:pt x="4" y="2"/>
                    </a:lnTo>
                    <a:lnTo>
                      <a:pt x="4" y="2"/>
                    </a:lnTo>
                    <a:lnTo>
                      <a:pt x="4" y="1"/>
                    </a:lnTo>
                    <a:lnTo>
                      <a:pt x="4" y="1"/>
                    </a:lnTo>
                    <a:close/>
                    <a:moveTo>
                      <a:pt x="3" y="0"/>
                    </a:moveTo>
                    <a:lnTo>
                      <a:pt x="0" y="0"/>
                    </a:lnTo>
                    <a:lnTo>
                      <a:pt x="0" y="0"/>
                    </a:lnTo>
                    <a:lnTo>
                      <a:pt x="0" y="1"/>
                    </a:lnTo>
                    <a:lnTo>
                      <a:pt x="3" y="1"/>
                    </a:lnTo>
                    <a:lnTo>
                      <a:pt x="3"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9" name="Freeform 164">
                <a:extLst>
                  <a:ext uri="{FF2B5EF4-FFF2-40B4-BE49-F238E27FC236}">
                    <a16:creationId xmlns:a16="http://schemas.microsoft.com/office/drawing/2014/main" id="{AE9FDA47-90C3-45AD-8796-204581F56009}"/>
                  </a:ext>
                </a:extLst>
              </p:cNvPr>
              <p:cNvSpPr>
                <a:spLocks noEditPoints="1"/>
              </p:cNvSpPr>
              <p:nvPr/>
            </p:nvSpPr>
            <p:spPr bwMode="auto">
              <a:xfrm>
                <a:off x="7148570" y="5496401"/>
                <a:ext cx="8492" cy="6369"/>
              </a:xfrm>
              <a:custGeom>
                <a:avLst/>
                <a:gdLst>
                  <a:gd name="T0" fmla="*/ 4 w 4"/>
                  <a:gd name="T1" fmla="*/ 3 h 3"/>
                  <a:gd name="T2" fmla="*/ 0 w 4"/>
                  <a:gd name="T3" fmla="*/ 3 h 3"/>
                  <a:gd name="T4" fmla="*/ 0 w 4"/>
                  <a:gd name="T5" fmla="*/ 3 h 3"/>
                  <a:gd name="T6" fmla="*/ 0 w 4"/>
                  <a:gd name="T7" fmla="*/ 3 h 3"/>
                  <a:gd name="T8" fmla="*/ 3 w 4"/>
                  <a:gd name="T9" fmla="*/ 3 h 3"/>
                  <a:gd name="T10" fmla="*/ 4 w 4"/>
                  <a:gd name="T11" fmla="*/ 3 h 3"/>
                  <a:gd name="T12" fmla="*/ 4 w 4"/>
                  <a:gd name="T13" fmla="*/ 3 h 3"/>
                  <a:gd name="T14" fmla="*/ 4 w 4"/>
                  <a:gd name="T15" fmla="*/ 2 h 3"/>
                  <a:gd name="T16" fmla="*/ 0 w 4"/>
                  <a:gd name="T17" fmla="*/ 2 h 3"/>
                  <a:gd name="T18" fmla="*/ 0 w 4"/>
                  <a:gd name="T19" fmla="*/ 2 h 3"/>
                  <a:gd name="T20" fmla="*/ 0 w 4"/>
                  <a:gd name="T21" fmla="*/ 3 h 3"/>
                  <a:gd name="T22" fmla="*/ 4 w 4"/>
                  <a:gd name="T23" fmla="*/ 2 h 3"/>
                  <a:gd name="T24" fmla="*/ 4 w 4"/>
                  <a:gd name="T25" fmla="*/ 2 h 3"/>
                  <a:gd name="T26" fmla="*/ 4 w 4"/>
                  <a:gd name="T27" fmla="*/ 2 h 3"/>
                  <a:gd name="T28" fmla="*/ 4 w 4"/>
                  <a:gd name="T29" fmla="*/ 1 h 3"/>
                  <a:gd name="T30" fmla="*/ 0 w 4"/>
                  <a:gd name="T31" fmla="*/ 2 h 3"/>
                  <a:gd name="T32" fmla="*/ 0 w 4"/>
                  <a:gd name="T33" fmla="*/ 1 h 3"/>
                  <a:gd name="T34" fmla="*/ 0 w 4"/>
                  <a:gd name="T35" fmla="*/ 2 h 3"/>
                  <a:gd name="T36" fmla="*/ 4 w 4"/>
                  <a:gd name="T37" fmla="*/ 2 h 3"/>
                  <a:gd name="T38" fmla="*/ 4 w 4"/>
                  <a:gd name="T39" fmla="*/ 2 h 3"/>
                  <a:gd name="T40" fmla="*/ 4 w 4"/>
                  <a:gd name="T41" fmla="*/ 1 h 3"/>
                  <a:gd name="T42" fmla="*/ 4 w 4"/>
                  <a:gd name="T43" fmla="*/ 1 h 3"/>
                  <a:gd name="T44" fmla="*/ 3 w 4"/>
                  <a:gd name="T45" fmla="*/ 0 h 3"/>
                  <a:gd name="T46" fmla="*/ 0 w 4"/>
                  <a:gd name="T47" fmla="*/ 0 h 3"/>
                  <a:gd name="T48" fmla="*/ 0 w 4"/>
                  <a:gd name="T49" fmla="*/ 0 h 3"/>
                  <a:gd name="T50" fmla="*/ 0 w 4"/>
                  <a:gd name="T51" fmla="*/ 1 h 3"/>
                  <a:gd name="T52" fmla="*/ 3 w 4"/>
                  <a:gd name="T53" fmla="*/ 1 h 3"/>
                  <a:gd name="T54" fmla="*/ 3 w 4"/>
                  <a:gd name="T5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 h="3">
                    <a:moveTo>
                      <a:pt x="4" y="3"/>
                    </a:moveTo>
                    <a:lnTo>
                      <a:pt x="0" y="3"/>
                    </a:lnTo>
                    <a:lnTo>
                      <a:pt x="0" y="3"/>
                    </a:lnTo>
                    <a:lnTo>
                      <a:pt x="0" y="3"/>
                    </a:lnTo>
                    <a:lnTo>
                      <a:pt x="3" y="3"/>
                    </a:lnTo>
                    <a:lnTo>
                      <a:pt x="4" y="3"/>
                    </a:lnTo>
                    <a:lnTo>
                      <a:pt x="4" y="3"/>
                    </a:lnTo>
                    <a:moveTo>
                      <a:pt x="4" y="2"/>
                    </a:moveTo>
                    <a:lnTo>
                      <a:pt x="0" y="2"/>
                    </a:lnTo>
                    <a:lnTo>
                      <a:pt x="0" y="2"/>
                    </a:lnTo>
                    <a:lnTo>
                      <a:pt x="0" y="3"/>
                    </a:lnTo>
                    <a:lnTo>
                      <a:pt x="4" y="2"/>
                    </a:lnTo>
                    <a:lnTo>
                      <a:pt x="4" y="2"/>
                    </a:lnTo>
                    <a:lnTo>
                      <a:pt x="4" y="2"/>
                    </a:lnTo>
                    <a:moveTo>
                      <a:pt x="4" y="1"/>
                    </a:moveTo>
                    <a:lnTo>
                      <a:pt x="0" y="2"/>
                    </a:lnTo>
                    <a:lnTo>
                      <a:pt x="0" y="1"/>
                    </a:lnTo>
                    <a:lnTo>
                      <a:pt x="0" y="2"/>
                    </a:lnTo>
                    <a:lnTo>
                      <a:pt x="4" y="2"/>
                    </a:lnTo>
                    <a:lnTo>
                      <a:pt x="4" y="2"/>
                    </a:lnTo>
                    <a:lnTo>
                      <a:pt x="4" y="1"/>
                    </a:lnTo>
                    <a:lnTo>
                      <a:pt x="4" y="1"/>
                    </a:lnTo>
                    <a:moveTo>
                      <a:pt x="3" y="0"/>
                    </a:moveTo>
                    <a:lnTo>
                      <a:pt x="0" y="0"/>
                    </a:lnTo>
                    <a:lnTo>
                      <a:pt x="0" y="0"/>
                    </a:lnTo>
                    <a:lnTo>
                      <a:pt x="0" y="1"/>
                    </a:lnTo>
                    <a:lnTo>
                      <a:pt x="3"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0" name="Freeform 165">
                <a:extLst>
                  <a:ext uri="{FF2B5EF4-FFF2-40B4-BE49-F238E27FC236}">
                    <a16:creationId xmlns:a16="http://schemas.microsoft.com/office/drawing/2014/main" id="{2776CFCE-FE63-4C24-A401-512BCDD01CBD}"/>
                  </a:ext>
                </a:extLst>
              </p:cNvPr>
              <p:cNvSpPr>
                <a:spLocks/>
              </p:cNvSpPr>
              <p:nvPr/>
            </p:nvSpPr>
            <p:spPr bwMode="auto">
              <a:xfrm>
                <a:off x="7148570" y="5498524"/>
                <a:ext cx="8492" cy="2123"/>
              </a:xfrm>
              <a:custGeom>
                <a:avLst/>
                <a:gdLst>
                  <a:gd name="T0" fmla="*/ 3 w 4"/>
                  <a:gd name="T1" fmla="*/ 0 h 1"/>
                  <a:gd name="T2" fmla="*/ 0 w 4"/>
                  <a:gd name="T3" fmla="*/ 0 h 1"/>
                  <a:gd name="T4" fmla="*/ 0 w 4"/>
                  <a:gd name="T5" fmla="*/ 0 h 1"/>
                  <a:gd name="T6" fmla="*/ 0 w 4"/>
                  <a:gd name="T7" fmla="*/ 0 h 1"/>
                  <a:gd name="T8" fmla="*/ 0 w 4"/>
                  <a:gd name="T9" fmla="*/ 1 h 1"/>
                  <a:gd name="T10" fmla="*/ 4 w 4"/>
                  <a:gd name="T11" fmla="*/ 0 h 1"/>
                  <a:gd name="T12" fmla="*/ 3 w 4"/>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4" h="1">
                    <a:moveTo>
                      <a:pt x="3" y="0"/>
                    </a:moveTo>
                    <a:lnTo>
                      <a:pt x="0" y="0"/>
                    </a:lnTo>
                    <a:lnTo>
                      <a:pt x="0" y="0"/>
                    </a:lnTo>
                    <a:lnTo>
                      <a:pt x="0" y="0"/>
                    </a:lnTo>
                    <a:lnTo>
                      <a:pt x="0" y="1"/>
                    </a:lnTo>
                    <a:lnTo>
                      <a:pt x="4" y="0"/>
                    </a:lnTo>
                    <a:lnTo>
                      <a:pt x="3"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1" name="Freeform 166">
                <a:extLst>
                  <a:ext uri="{FF2B5EF4-FFF2-40B4-BE49-F238E27FC236}">
                    <a16:creationId xmlns:a16="http://schemas.microsoft.com/office/drawing/2014/main" id="{58FB7352-4CE0-4BA7-AB12-49058D8124DE}"/>
                  </a:ext>
                </a:extLst>
              </p:cNvPr>
              <p:cNvSpPr>
                <a:spLocks/>
              </p:cNvSpPr>
              <p:nvPr/>
            </p:nvSpPr>
            <p:spPr bwMode="auto">
              <a:xfrm>
                <a:off x="7148570" y="5498524"/>
                <a:ext cx="8492" cy="2123"/>
              </a:xfrm>
              <a:custGeom>
                <a:avLst/>
                <a:gdLst>
                  <a:gd name="T0" fmla="*/ 3 w 4"/>
                  <a:gd name="T1" fmla="*/ 0 h 1"/>
                  <a:gd name="T2" fmla="*/ 0 w 4"/>
                  <a:gd name="T3" fmla="*/ 0 h 1"/>
                  <a:gd name="T4" fmla="*/ 0 w 4"/>
                  <a:gd name="T5" fmla="*/ 0 h 1"/>
                  <a:gd name="T6" fmla="*/ 0 w 4"/>
                  <a:gd name="T7" fmla="*/ 0 h 1"/>
                  <a:gd name="T8" fmla="*/ 0 w 4"/>
                  <a:gd name="T9" fmla="*/ 1 h 1"/>
                  <a:gd name="T10" fmla="*/ 4 w 4"/>
                  <a:gd name="T11" fmla="*/ 0 h 1"/>
                  <a:gd name="T12" fmla="*/ 3 w 4"/>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4" h="1">
                    <a:moveTo>
                      <a:pt x="3" y="0"/>
                    </a:moveTo>
                    <a:lnTo>
                      <a:pt x="0" y="0"/>
                    </a:lnTo>
                    <a:lnTo>
                      <a:pt x="0" y="0"/>
                    </a:lnTo>
                    <a:lnTo>
                      <a:pt x="0" y="0"/>
                    </a:lnTo>
                    <a:lnTo>
                      <a:pt x="0" y="1"/>
                    </a:lnTo>
                    <a:lnTo>
                      <a:pt x="4"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2" name="Freeform 167">
                <a:extLst>
                  <a:ext uri="{FF2B5EF4-FFF2-40B4-BE49-F238E27FC236}">
                    <a16:creationId xmlns:a16="http://schemas.microsoft.com/office/drawing/2014/main" id="{3C8F6D03-1E77-42CF-BEF5-D0FEABC0CB85}"/>
                  </a:ext>
                </a:extLst>
              </p:cNvPr>
              <p:cNvSpPr>
                <a:spLocks/>
              </p:cNvSpPr>
              <p:nvPr/>
            </p:nvSpPr>
            <p:spPr bwMode="auto">
              <a:xfrm>
                <a:off x="7148570" y="5500647"/>
                <a:ext cx="8492" cy="0"/>
              </a:xfrm>
              <a:custGeom>
                <a:avLst/>
                <a:gdLst>
                  <a:gd name="T0" fmla="*/ 4 w 4"/>
                  <a:gd name="T1" fmla="*/ 0 w 4"/>
                  <a:gd name="T2" fmla="*/ 0 w 4"/>
                  <a:gd name="T3" fmla="*/ 0 w 4"/>
                  <a:gd name="T4" fmla="*/ 0 w 4"/>
                  <a:gd name="T5" fmla="*/ 4 w 4"/>
                  <a:gd name="T6" fmla="*/ 4 w 4"/>
                  <a:gd name="T7" fmla="*/ 4 w 4"/>
                  <a:gd name="T8" fmla="*/ 4 w 4"/>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4">
                    <a:moveTo>
                      <a:pt x="4" y="0"/>
                    </a:moveTo>
                    <a:lnTo>
                      <a:pt x="0" y="0"/>
                    </a:lnTo>
                    <a:lnTo>
                      <a:pt x="0" y="0"/>
                    </a:lnTo>
                    <a:lnTo>
                      <a:pt x="0" y="0"/>
                    </a:lnTo>
                    <a:lnTo>
                      <a:pt x="0" y="0"/>
                    </a:lnTo>
                    <a:lnTo>
                      <a:pt x="4" y="0"/>
                    </a:lnTo>
                    <a:lnTo>
                      <a:pt x="4" y="0"/>
                    </a:lnTo>
                    <a:lnTo>
                      <a:pt x="4" y="0"/>
                    </a:lnTo>
                    <a:lnTo>
                      <a:pt x="4"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3" name="Freeform 168">
                <a:extLst>
                  <a:ext uri="{FF2B5EF4-FFF2-40B4-BE49-F238E27FC236}">
                    <a16:creationId xmlns:a16="http://schemas.microsoft.com/office/drawing/2014/main" id="{917B9350-9FBC-4FD7-AE09-8DF6842305E9}"/>
                  </a:ext>
                </a:extLst>
              </p:cNvPr>
              <p:cNvSpPr>
                <a:spLocks/>
              </p:cNvSpPr>
              <p:nvPr/>
            </p:nvSpPr>
            <p:spPr bwMode="auto">
              <a:xfrm>
                <a:off x="7148570" y="5500647"/>
                <a:ext cx="8492" cy="0"/>
              </a:xfrm>
              <a:custGeom>
                <a:avLst/>
                <a:gdLst>
                  <a:gd name="T0" fmla="*/ 4 w 4"/>
                  <a:gd name="T1" fmla="*/ 0 w 4"/>
                  <a:gd name="T2" fmla="*/ 0 w 4"/>
                  <a:gd name="T3" fmla="*/ 0 w 4"/>
                  <a:gd name="T4" fmla="*/ 0 w 4"/>
                  <a:gd name="T5" fmla="*/ 4 w 4"/>
                  <a:gd name="T6" fmla="*/ 4 w 4"/>
                  <a:gd name="T7" fmla="*/ 4 w 4"/>
                  <a:gd name="T8" fmla="*/ 4 w 4"/>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4">
                    <a:moveTo>
                      <a:pt x="4" y="0"/>
                    </a:moveTo>
                    <a:lnTo>
                      <a:pt x="0" y="0"/>
                    </a:lnTo>
                    <a:lnTo>
                      <a:pt x="0" y="0"/>
                    </a:lnTo>
                    <a:lnTo>
                      <a:pt x="0" y="0"/>
                    </a:lnTo>
                    <a:lnTo>
                      <a:pt x="0" y="0"/>
                    </a:lnTo>
                    <a:lnTo>
                      <a:pt x="4" y="0"/>
                    </a:lnTo>
                    <a:lnTo>
                      <a:pt x="4" y="0"/>
                    </a:lnTo>
                    <a:lnTo>
                      <a:pt x="4" y="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4" name="Freeform 169">
                <a:extLst>
                  <a:ext uri="{FF2B5EF4-FFF2-40B4-BE49-F238E27FC236}">
                    <a16:creationId xmlns:a16="http://schemas.microsoft.com/office/drawing/2014/main" id="{9732B836-BD96-48CF-A79D-7052B6375238}"/>
                  </a:ext>
                </a:extLst>
              </p:cNvPr>
              <p:cNvSpPr>
                <a:spLocks/>
              </p:cNvSpPr>
              <p:nvPr/>
            </p:nvSpPr>
            <p:spPr bwMode="auto">
              <a:xfrm>
                <a:off x="7148570" y="5500647"/>
                <a:ext cx="8492" cy="2123"/>
              </a:xfrm>
              <a:custGeom>
                <a:avLst/>
                <a:gdLst>
                  <a:gd name="T0" fmla="*/ 4 w 4"/>
                  <a:gd name="T1" fmla="*/ 0 h 1"/>
                  <a:gd name="T2" fmla="*/ 0 w 4"/>
                  <a:gd name="T3" fmla="*/ 1 h 1"/>
                  <a:gd name="T4" fmla="*/ 0 w 4"/>
                  <a:gd name="T5" fmla="*/ 1 h 1"/>
                  <a:gd name="T6" fmla="*/ 0 w 4"/>
                  <a:gd name="T7" fmla="*/ 1 h 1"/>
                  <a:gd name="T8" fmla="*/ 0 w 4"/>
                  <a:gd name="T9" fmla="*/ 1 h 1"/>
                  <a:gd name="T10" fmla="*/ 4 w 4"/>
                  <a:gd name="T11" fmla="*/ 1 h 1"/>
                  <a:gd name="T12" fmla="*/ 4 w 4"/>
                  <a:gd name="T13" fmla="*/ 1 h 1"/>
                  <a:gd name="T14" fmla="*/ 4 w 4"/>
                  <a:gd name="T15" fmla="*/ 0 h 1"/>
                  <a:gd name="T16" fmla="*/ 4 w 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4" y="0"/>
                    </a:moveTo>
                    <a:lnTo>
                      <a:pt x="0" y="1"/>
                    </a:lnTo>
                    <a:lnTo>
                      <a:pt x="0" y="1"/>
                    </a:lnTo>
                    <a:lnTo>
                      <a:pt x="0" y="1"/>
                    </a:lnTo>
                    <a:lnTo>
                      <a:pt x="0" y="1"/>
                    </a:lnTo>
                    <a:lnTo>
                      <a:pt x="4" y="1"/>
                    </a:lnTo>
                    <a:lnTo>
                      <a:pt x="4" y="1"/>
                    </a:lnTo>
                    <a:lnTo>
                      <a:pt x="4" y="0"/>
                    </a:lnTo>
                    <a:lnTo>
                      <a:pt x="4"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5" name="Freeform 170">
                <a:extLst>
                  <a:ext uri="{FF2B5EF4-FFF2-40B4-BE49-F238E27FC236}">
                    <a16:creationId xmlns:a16="http://schemas.microsoft.com/office/drawing/2014/main" id="{66E5A2ED-C5DA-487C-9528-780E7D256B22}"/>
                  </a:ext>
                </a:extLst>
              </p:cNvPr>
              <p:cNvSpPr>
                <a:spLocks/>
              </p:cNvSpPr>
              <p:nvPr/>
            </p:nvSpPr>
            <p:spPr bwMode="auto">
              <a:xfrm>
                <a:off x="7148570" y="5500647"/>
                <a:ext cx="8492" cy="2123"/>
              </a:xfrm>
              <a:custGeom>
                <a:avLst/>
                <a:gdLst>
                  <a:gd name="T0" fmla="*/ 4 w 4"/>
                  <a:gd name="T1" fmla="*/ 0 h 1"/>
                  <a:gd name="T2" fmla="*/ 0 w 4"/>
                  <a:gd name="T3" fmla="*/ 1 h 1"/>
                  <a:gd name="T4" fmla="*/ 0 w 4"/>
                  <a:gd name="T5" fmla="*/ 1 h 1"/>
                  <a:gd name="T6" fmla="*/ 0 w 4"/>
                  <a:gd name="T7" fmla="*/ 1 h 1"/>
                  <a:gd name="T8" fmla="*/ 0 w 4"/>
                  <a:gd name="T9" fmla="*/ 1 h 1"/>
                  <a:gd name="T10" fmla="*/ 4 w 4"/>
                  <a:gd name="T11" fmla="*/ 1 h 1"/>
                  <a:gd name="T12" fmla="*/ 4 w 4"/>
                  <a:gd name="T13" fmla="*/ 1 h 1"/>
                  <a:gd name="T14" fmla="*/ 4 w 4"/>
                  <a:gd name="T15" fmla="*/ 0 h 1"/>
                  <a:gd name="T16" fmla="*/ 4 w 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4" y="0"/>
                    </a:moveTo>
                    <a:lnTo>
                      <a:pt x="0" y="1"/>
                    </a:lnTo>
                    <a:lnTo>
                      <a:pt x="0" y="1"/>
                    </a:lnTo>
                    <a:lnTo>
                      <a:pt x="0" y="1"/>
                    </a:lnTo>
                    <a:lnTo>
                      <a:pt x="0" y="1"/>
                    </a:lnTo>
                    <a:lnTo>
                      <a:pt x="4" y="1"/>
                    </a:lnTo>
                    <a:lnTo>
                      <a:pt x="4" y="1"/>
                    </a:lnTo>
                    <a:lnTo>
                      <a:pt x="4" y="0"/>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6" name="Freeform 171">
                <a:extLst>
                  <a:ext uri="{FF2B5EF4-FFF2-40B4-BE49-F238E27FC236}">
                    <a16:creationId xmlns:a16="http://schemas.microsoft.com/office/drawing/2014/main" id="{907AC5DF-D653-4562-97AC-FB3EAFC73E16}"/>
                  </a:ext>
                </a:extLst>
              </p:cNvPr>
              <p:cNvSpPr>
                <a:spLocks noEditPoints="1"/>
              </p:cNvSpPr>
              <p:nvPr/>
            </p:nvSpPr>
            <p:spPr bwMode="auto">
              <a:xfrm>
                <a:off x="7150693" y="5502770"/>
                <a:ext cx="4246" cy="2123"/>
              </a:xfrm>
              <a:custGeom>
                <a:avLst/>
                <a:gdLst>
                  <a:gd name="T0" fmla="*/ 2 w 2"/>
                  <a:gd name="T1" fmla="*/ 0 h 1"/>
                  <a:gd name="T2" fmla="*/ 0 w 2"/>
                  <a:gd name="T3" fmla="*/ 0 h 1"/>
                  <a:gd name="T4" fmla="*/ 0 w 2"/>
                  <a:gd name="T5" fmla="*/ 1 h 1"/>
                  <a:gd name="T6" fmla="*/ 1 w 2"/>
                  <a:gd name="T7" fmla="*/ 1 h 1"/>
                  <a:gd name="T8" fmla="*/ 2 w 2"/>
                  <a:gd name="T9" fmla="*/ 0 h 1"/>
                  <a:gd name="T10" fmla="*/ 2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0"/>
                    </a:moveTo>
                    <a:lnTo>
                      <a:pt x="0" y="0"/>
                    </a:lnTo>
                    <a:lnTo>
                      <a:pt x="0" y="1"/>
                    </a:lnTo>
                    <a:lnTo>
                      <a:pt x="1" y="1"/>
                    </a:lnTo>
                    <a:lnTo>
                      <a:pt x="2" y="0"/>
                    </a:lnTo>
                    <a:close/>
                    <a:moveTo>
                      <a:pt x="2" y="0"/>
                    </a:moveTo>
                    <a:lnTo>
                      <a:pt x="2" y="0"/>
                    </a:lnTo>
                    <a:close/>
                  </a:path>
                </a:pathLst>
              </a:custGeom>
              <a:solidFill>
                <a:srgbClr val="1F1C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7" name="Freeform 172">
                <a:extLst>
                  <a:ext uri="{FF2B5EF4-FFF2-40B4-BE49-F238E27FC236}">
                    <a16:creationId xmlns:a16="http://schemas.microsoft.com/office/drawing/2014/main" id="{912BF4D7-61B2-4290-8B77-5D555781AE68}"/>
                  </a:ext>
                </a:extLst>
              </p:cNvPr>
              <p:cNvSpPr>
                <a:spLocks noEditPoints="1"/>
              </p:cNvSpPr>
              <p:nvPr/>
            </p:nvSpPr>
            <p:spPr bwMode="auto">
              <a:xfrm>
                <a:off x="7150693" y="5502770"/>
                <a:ext cx="4246" cy="2123"/>
              </a:xfrm>
              <a:custGeom>
                <a:avLst/>
                <a:gdLst>
                  <a:gd name="T0" fmla="*/ 2 w 2"/>
                  <a:gd name="T1" fmla="*/ 0 h 1"/>
                  <a:gd name="T2" fmla="*/ 0 w 2"/>
                  <a:gd name="T3" fmla="*/ 0 h 1"/>
                  <a:gd name="T4" fmla="*/ 0 w 2"/>
                  <a:gd name="T5" fmla="*/ 1 h 1"/>
                  <a:gd name="T6" fmla="*/ 1 w 2"/>
                  <a:gd name="T7" fmla="*/ 1 h 1"/>
                  <a:gd name="T8" fmla="*/ 2 w 2"/>
                  <a:gd name="T9" fmla="*/ 0 h 1"/>
                  <a:gd name="T10" fmla="*/ 2 w 2"/>
                  <a:gd name="T11" fmla="*/ 0 h 1"/>
                  <a:gd name="T12" fmla="*/ 2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0"/>
                    </a:moveTo>
                    <a:lnTo>
                      <a:pt x="0" y="0"/>
                    </a:lnTo>
                    <a:lnTo>
                      <a:pt x="0" y="1"/>
                    </a:lnTo>
                    <a:lnTo>
                      <a:pt x="1" y="1"/>
                    </a:lnTo>
                    <a:lnTo>
                      <a:pt x="2" y="0"/>
                    </a:lnTo>
                    <a:moveTo>
                      <a:pt x="2" y="0"/>
                    </a:move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8" name="Freeform 173">
                <a:extLst>
                  <a:ext uri="{FF2B5EF4-FFF2-40B4-BE49-F238E27FC236}">
                    <a16:creationId xmlns:a16="http://schemas.microsoft.com/office/drawing/2014/main" id="{25DA4E6F-DCFD-46F0-82A5-E01382FF30F5}"/>
                  </a:ext>
                </a:extLst>
              </p:cNvPr>
              <p:cNvSpPr>
                <a:spLocks/>
              </p:cNvSpPr>
              <p:nvPr/>
            </p:nvSpPr>
            <p:spPr bwMode="auto">
              <a:xfrm>
                <a:off x="7583811" y="5466677"/>
                <a:ext cx="0" cy="16985"/>
              </a:xfrm>
              <a:custGeom>
                <a:avLst/>
                <a:gdLst>
                  <a:gd name="T0" fmla="*/ 0 h 39"/>
                  <a:gd name="T1" fmla="*/ 21 h 39"/>
                  <a:gd name="T2" fmla="*/ 39 h 39"/>
                  <a:gd name="T3" fmla="*/ 0 h 39"/>
                </a:gdLst>
                <a:ahLst/>
                <a:cxnLst>
                  <a:cxn ang="0">
                    <a:pos x="0" y="T0"/>
                  </a:cxn>
                  <a:cxn ang="0">
                    <a:pos x="0" y="T1"/>
                  </a:cxn>
                  <a:cxn ang="0">
                    <a:pos x="0" y="T2"/>
                  </a:cxn>
                  <a:cxn ang="0">
                    <a:pos x="0" y="T3"/>
                  </a:cxn>
                </a:cxnLst>
                <a:rect l="0" t="0" r="r" b="b"/>
                <a:pathLst>
                  <a:path h="39">
                    <a:moveTo>
                      <a:pt x="0" y="0"/>
                    </a:moveTo>
                    <a:cubicBezTo>
                      <a:pt x="0" y="8"/>
                      <a:pt x="0" y="15"/>
                      <a:pt x="0" y="21"/>
                    </a:cubicBezTo>
                    <a:cubicBezTo>
                      <a:pt x="0" y="32"/>
                      <a:pt x="0" y="39"/>
                      <a:pt x="0" y="39"/>
                    </a:cubicBezTo>
                    <a:cubicBezTo>
                      <a:pt x="0" y="0"/>
                      <a:pt x="0" y="0"/>
                      <a:pt x="0" y="0"/>
                    </a:cubicBezTo>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9" name="Freeform 174">
                <a:extLst>
                  <a:ext uri="{FF2B5EF4-FFF2-40B4-BE49-F238E27FC236}">
                    <a16:creationId xmlns:a16="http://schemas.microsoft.com/office/drawing/2014/main" id="{4B938EC2-1DDF-440A-8793-03F0587EB953}"/>
                  </a:ext>
                </a:extLst>
              </p:cNvPr>
              <p:cNvSpPr>
                <a:spLocks noEditPoints="1"/>
              </p:cNvSpPr>
              <p:nvPr/>
            </p:nvSpPr>
            <p:spPr bwMode="auto">
              <a:xfrm>
                <a:off x="7683598" y="5483662"/>
                <a:ext cx="0" cy="0"/>
              </a:xfrm>
              <a:custGeom>
                <a:avLst/>
                <a:gdLst>
                  <a:gd name="T0" fmla="*/ 2 h 2"/>
                  <a:gd name="T1" fmla="*/ 2 h 2"/>
                  <a:gd name="T2" fmla="*/ 2 h 2"/>
                  <a:gd name="T3" fmla="*/ 2 h 2"/>
                  <a:gd name="T4" fmla="*/ 2 h 2"/>
                  <a:gd name="T5" fmla="*/ 2 h 2"/>
                  <a:gd name="T6" fmla="*/ 2 h 2"/>
                  <a:gd name="T7" fmla="*/ 2 h 2"/>
                  <a:gd name="T8" fmla="*/ 2 h 2"/>
                  <a:gd name="T9" fmla="*/ 2 h 2"/>
                  <a:gd name="T10" fmla="*/ 2 h 2"/>
                  <a:gd name="T11" fmla="*/ 2 h 2"/>
                  <a:gd name="T12" fmla="*/ 2 h 2"/>
                  <a:gd name="T13" fmla="*/ 2 h 2"/>
                  <a:gd name="T14" fmla="*/ 2 h 2"/>
                  <a:gd name="T15" fmla="*/ 2 h 2"/>
                  <a:gd name="T16" fmla="*/ 2 h 2"/>
                  <a:gd name="T17" fmla="*/ 2 h 2"/>
                  <a:gd name="T18" fmla="*/ 2 h 2"/>
                  <a:gd name="T19" fmla="*/ 1 h 2"/>
                  <a:gd name="T20" fmla="*/ 2 h 2"/>
                  <a:gd name="T21" fmla="*/ 1 h 2"/>
                  <a:gd name="T22" fmla="*/ 1 h 2"/>
                  <a:gd name="T23" fmla="*/ 1 h 2"/>
                  <a:gd name="T24" fmla="*/ 1 h 2"/>
                  <a:gd name="T25" fmla="*/ 1 h 2"/>
                  <a:gd name="T26" fmla="*/ 1 h 2"/>
                  <a:gd name="T27" fmla="*/ 1 h 2"/>
                  <a:gd name="T28" fmla="*/ 1 h 2"/>
                  <a:gd name="T29" fmla="*/ 1 h 2"/>
                  <a:gd name="T30" fmla="*/ 1 h 2"/>
                  <a:gd name="T31" fmla="*/ 1 h 2"/>
                  <a:gd name="T32" fmla="*/ 1 h 2"/>
                  <a:gd name="T33" fmla="*/ 1 h 2"/>
                  <a:gd name="T34" fmla="*/ 0 h 2"/>
                  <a:gd name="T35" fmla="*/ 0 h 2"/>
                  <a:gd name="T36" fmla="*/ 0 h 2"/>
                  <a:gd name="T37" fmla="*/ 0 h 2"/>
                  <a:gd name="T38" fmla="*/ 0 h 2"/>
                  <a:gd name="T39"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 ang="0">
                    <a:pos x="0" y="T28"/>
                  </a:cxn>
                  <a:cxn ang="0">
                    <a:pos x="0" y="T29"/>
                  </a:cxn>
                  <a:cxn ang="0">
                    <a:pos x="0" y="T30"/>
                  </a:cxn>
                  <a:cxn ang="0">
                    <a:pos x="0" y="T31"/>
                  </a:cxn>
                  <a:cxn ang="0">
                    <a:pos x="0" y="T32"/>
                  </a:cxn>
                  <a:cxn ang="0">
                    <a:pos x="0" y="T33"/>
                  </a:cxn>
                  <a:cxn ang="0">
                    <a:pos x="0" y="T34"/>
                  </a:cxn>
                  <a:cxn ang="0">
                    <a:pos x="0" y="T35"/>
                  </a:cxn>
                  <a:cxn ang="0">
                    <a:pos x="0" y="T36"/>
                  </a:cxn>
                  <a:cxn ang="0">
                    <a:pos x="0" y="T37"/>
                  </a:cxn>
                  <a:cxn ang="0">
                    <a:pos x="0" y="T38"/>
                  </a:cxn>
                  <a:cxn ang="0">
                    <a:pos x="0" y="T39"/>
                  </a:cxn>
                </a:cxnLst>
                <a:rect l="0" t="0" r="r" b="b"/>
                <a:pathLst>
                  <a:path h="2">
                    <a:moveTo>
                      <a:pt x="0" y="2"/>
                    </a:moveTo>
                    <a:cubicBezTo>
                      <a:pt x="0" y="2"/>
                      <a:pt x="0" y="2"/>
                      <a:pt x="0" y="2"/>
                    </a:cubicBez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1"/>
                    </a:moveTo>
                    <a:cubicBezTo>
                      <a:pt x="0" y="2"/>
                      <a:pt x="0" y="2"/>
                      <a:pt x="0" y="2"/>
                    </a:cubicBezTo>
                    <a:cubicBezTo>
                      <a:pt x="0" y="2"/>
                      <a:pt x="0" y="2"/>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426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0" name="Freeform 175">
                <a:extLst>
                  <a:ext uri="{FF2B5EF4-FFF2-40B4-BE49-F238E27FC236}">
                    <a16:creationId xmlns:a16="http://schemas.microsoft.com/office/drawing/2014/main" id="{1AE5F383-C5EB-47CB-96C9-160D9938A2BE}"/>
                  </a:ext>
                </a:extLst>
              </p:cNvPr>
              <p:cNvSpPr>
                <a:spLocks/>
              </p:cNvSpPr>
              <p:nvPr/>
            </p:nvSpPr>
            <p:spPr bwMode="auto">
              <a:xfrm>
                <a:off x="7583811" y="5388121"/>
                <a:ext cx="99787" cy="95541"/>
              </a:xfrm>
              <a:custGeom>
                <a:avLst/>
                <a:gdLst>
                  <a:gd name="T0" fmla="*/ 225 w 239"/>
                  <a:gd name="T1" fmla="*/ 0 h 232"/>
                  <a:gd name="T2" fmla="*/ 0 w 239"/>
                  <a:gd name="T3" fmla="*/ 153 h 232"/>
                  <a:gd name="T4" fmla="*/ 0 w 239"/>
                  <a:gd name="T5" fmla="*/ 193 h 232"/>
                  <a:gd name="T6" fmla="*/ 0 w 239"/>
                  <a:gd name="T7" fmla="*/ 193 h 232"/>
                  <a:gd name="T8" fmla="*/ 0 w 239"/>
                  <a:gd name="T9" fmla="*/ 232 h 232"/>
                  <a:gd name="T10" fmla="*/ 239 w 239"/>
                  <a:gd name="T11" fmla="*/ 232 h 232"/>
                  <a:gd name="T12" fmla="*/ 239 w 239"/>
                  <a:gd name="T13" fmla="*/ 232 h 232"/>
                  <a:gd name="T14" fmla="*/ 239 w 239"/>
                  <a:gd name="T15" fmla="*/ 232 h 232"/>
                  <a:gd name="T16" fmla="*/ 239 w 239"/>
                  <a:gd name="T17" fmla="*/ 232 h 232"/>
                  <a:gd name="T18" fmla="*/ 239 w 239"/>
                  <a:gd name="T19" fmla="*/ 232 h 232"/>
                  <a:gd name="T20" fmla="*/ 239 w 239"/>
                  <a:gd name="T21" fmla="*/ 232 h 232"/>
                  <a:gd name="T22" fmla="*/ 239 w 239"/>
                  <a:gd name="T23" fmla="*/ 232 h 232"/>
                  <a:gd name="T24" fmla="*/ 239 w 239"/>
                  <a:gd name="T25" fmla="*/ 232 h 232"/>
                  <a:gd name="T26" fmla="*/ 239 w 239"/>
                  <a:gd name="T27" fmla="*/ 232 h 232"/>
                  <a:gd name="T28" fmla="*/ 239 w 239"/>
                  <a:gd name="T29" fmla="*/ 232 h 232"/>
                  <a:gd name="T30" fmla="*/ 239 w 239"/>
                  <a:gd name="T31" fmla="*/ 232 h 232"/>
                  <a:gd name="T32" fmla="*/ 239 w 239"/>
                  <a:gd name="T33" fmla="*/ 232 h 232"/>
                  <a:gd name="T34" fmla="*/ 239 w 239"/>
                  <a:gd name="T35" fmla="*/ 232 h 232"/>
                  <a:gd name="T36" fmla="*/ 239 w 239"/>
                  <a:gd name="T37" fmla="*/ 231 h 232"/>
                  <a:gd name="T38" fmla="*/ 239 w 239"/>
                  <a:gd name="T39" fmla="*/ 231 h 232"/>
                  <a:gd name="T40" fmla="*/ 239 w 239"/>
                  <a:gd name="T41" fmla="*/ 231 h 232"/>
                  <a:gd name="T42" fmla="*/ 239 w 239"/>
                  <a:gd name="T43" fmla="*/ 231 h 232"/>
                  <a:gd name="T44" fmla="*/ 239 w 239"/>
                  <a:gd name="T45" fmla="*/ 231 h 232"/>
                  <a:gd name="T46" fmla="*/ 239 w 239"/>
                  <a:gd name="T47" fmla="*/ 231 h 232"/>
                  <a:gd name="T48" fmla="*/ 239 w 239"/>
                  <a:gd name="T49" fmla="*/ 231 h 232"/>
                  <a:gd name="T50" fmla="*/ 239 w 239"/>
                  <a:gd name="T51" fmla="*/ 231 h 232"/>
                  <a:gd name="T52" fmla="*/ 239 w 239"/>
                  <a:gd name="T53" fmla="*/ 231 h 232"/>
                  <a:gd name="T54" fmla="*/ 239 w 239"/>
                  <a:gd name="T55" fmla="*/ 230 h 232"/>
                  <a:gd name="T56" fmla="*/ 239 w 239"/>
                  <a:gd name="T57" fmla="*/ 230 h 232"/>
                  <a:gd name="T58" fmla="*/ 239 w 239"/>
                  <a:gd name="T59" fmla="*/ 230 h 232"/>
                  <a:gd name="T60" fmla="*/ 239 w 239"/>
                  <a:gd name="T61" fmla="*/ 230 h 232"/>
                  <a:gd name="T62" fmla="*/ 225 w 239"/>
                  <a:gd name="T6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9" h="232">
                    <a:moveTo>
                      <a:pt x="225" y="0"/>
                    </a:moveTo>
                    <a:cubicBezTo>
                      <a:pt x="0" y="153"/>
                      <a:pt x="0" y="153"/>
                      <a:pt x="0" y="153"/>
                    </a:cubicBezTo>
                    <a:cubicBezTo>
                      <a:pt x="0" y="168"/>
                      <a:pt x="0" y="182"/>
                      <a:pt x="0" y="193"/>
                    </a:cubicBezTo>
                    <a:cubicBezTo>
                      <a:pt x="0" y="193"/>
                      <a:pt x="0" y="193"/>
                      <a:pt x="0" y="193"/>
                    </a:cubicBezTo>
                    <a:cubicBezTo>
                      <a:pt x="0" y="232"/>
                      <a:pt x="0" y="232"/>
                      <a:pt x="0"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0"/>
                      <a:pt x="239" y="230"/>
                    </a:cubicBezTo>
                    <a:cubicBezTo>
                      <a:pt x="239" y="230"/>
                      <a:pt x="239" y="230"/>
                      <a:pt x="239" y="230"/>
                    </a:cubicBezTo>
                    <a:cubicBezTo>
                      <a:pt x="239" y="230"/>
                      <a:pt x="239" y="230"/>
                      <a:pt x="239" y="230"/>
                    </a:cubicBezTo>
                    <a:cubicBezTo>
                      <a:pt x="239" y="230"/>
                      <a:pt x="239" y="230"/>
                      <a:pt x="239" y="230"/>
                    </a:cubicBezTo>
                    <a:cubicBezTo>
                      <a:pt x="239" y="211"/>
                      <a:pt x="237" y="64"/>
                      <a:pt x="225" y="0"/>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1" name="Freeform 176">
                <a:extLst>
                  <a:ext uri="{FF2B5EF4-FFF2-40B4-BE49-F238E27FC236}">
                    <a16:creationId xmlns:a16="http://schemas.microsoft.com/office/drawing/2014/main" id="{D77774AD-89F5-4BCD-8E25-968E9435D3BC}"/>
                  </a:ext>
                </a:extLst>
              </p:cNvPr>
              <p:cNvSpPr>
                <a:spLocks/>
              </p:cNvSpPr>
              <p:nvPr/>
            </p:nvSpPr>
            <p:spPr bwMode="auto">
              <a:xfrm>
                <a:off x="7583811" y="5451815"/>
                <a:ext cx="0" cy="14862"/>
              </a:xfrm>
              <a:custGeom>
                <a:avLst/>
                <a:gdLst>
                  <a:gd name="T0" fmla="*/ 0 h 40"/>
                  <a:gd name="T1" fmla="*/ 0 h 40"/>
                  <a:gd name="T2" fmla="*/ 40 h 40"/>
                  <a:gd name="T3" fmla="*/ 40 h 40"/>
                  <a:gd name="T4" fmla="*/ 0 h 40"/>
                </a:gdLst>
                <a:ahLst/>
                <a:cxnLst>
                  <a:cxn ang="0">
                    <a:pos x="0" y="T0"/>
                  </a:cxn>
                  <a:cxn ang="0">
                    <a:pos x="0" y="T1"/>
                  </a:cxn>
                  <a:cxn ang="0">
                    <a:pos x="0" y="T2"/>
                  </a:cxn>
                  <a:cxn ang="0">
                    <a:pos x="0" y="T3"/>
                  </a:cxn>
                  <a:cxn ang="0">
                    <a:pos x="0" y="T4"/>
                  </a:cxn>
                </a:cxnLst>
                <a:rect l="0" t="0" r="r" b="b"/>
                <a:pathLst>
                  <a:path h="40">
                    <a:moveTo>
                      <a:pt x="0" y="0"/>
                    </a:moveTo>
                    <a:cubicBezTo>
                      <a:pt x="0" y="0"/>
                      <a:pt x="0" y="0"/>
                      <a:pt x="0" y="0"/>
                    </a:cubicBezTo>
                    <a:cubicBezTo>
                      <a:pt x="0" y="40"/>
                      <a:pt x="0" y="40"/>
                      <a:pt x="0" y="40"/>
                    </a:cubicBezTo>
                    <a:cubicBezTo>
                      <a:pt x="0" y="40"/>
                      <a:pt x="0" y="40"/>
                      <a:pt x="0" y="40"/>
                    </a:cubicBezTo>
                    <a:cubicBezTo>
                      <a:pt x="0" y="29"/>
                      <a:pt x="0" y="15"/>
                      <a:pt x="0" y="0"/>
                    </a:cubicBezTo>
                  </a:path>
                </a:pathLst>
              </a:custGeom>
              <a:solidFill>
                <a:srgbClr val="3853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2" name="Freeform 177">
                <a:extLst>
                  <a:ext uri="{FF2B5EF4-FFF2-40B4-BE49-F238E27FC236}">
                    <a16:creationId xmlns:a16="http://schemas.microsoft.com/office/drawing/2014/main" id="{4BCB080B-8037-4CFF-B2B5-9BE0A2A6F96C}"/>
                  </a:ext>
                </a:extLst>
              </p:cNvPr>
              <p:cNvSpPr>
                <a:spLocks/>
              </p:cNvSpPr>
              <p:nvPr/>
            </p:nvSpPr>
            <p:spPr bwMode="auto">
              <a:xfrm>
                <a:off x="7583811" y="5451815"/>
                <a:ext cx="0" cy="14862"/>
              </a:xfrm>
              <a:custGeom>
                <a:avLst/>
                <a:gdLst>
                  <a:gd name="T0" fmla="*/ 0 h 40"/>
                  <a:gd name="T1" fmla="*/ 0 h 40"/>
                  <a:gd name="T2" fmla="*/ 40 h 40"/>
                  <a:gd name="T3" fmla="*/ 0 h 40"/>
                </a:gdLst>
                <a:ahLst/>
                <a:cxnLst>
                  <a:cxn ang="0">
                    <a:pos x="0" y="T0"/>
                  </a:cxn>
                  <a:cxn ang="0">
                    <a:pos x="0" y="T1"/>
                  </a:cxn>
                  <a:cxn ang="0">
                    <a:pos x="0" y="T2"/>
                  </a:cxn>
                  <a:cxn ang="0">
                    <a:pos x="0" y="T3"/>
                  </a:cxn>
                </a:cxnLst>
                <a:rect l="0" t="0" r="r" b="b"/>
                <a:pathLst>
                  <a:path h="40">
                    <a:moveTo>
                      <a:pt x="0" y="0"/>
                    </a:moveTo>
                    <a:cubicBezTo>
                      <a:pt x="0" y="0"/>
                      <a:pt x="0" y="0"/>
                      <a:pt x="0" y="0"/>
                    </a:cubicBezTo>
                    <a:cubicBezTo>
                      <a:pt x="0" y="15"/>
                      <a:pt x="0" y="29"/>
                      <a:pt x="0" y="40"/>
                    </a:cubicBezTo>
                    <a:cubicBezTo>
                      <a:pt x="0" y="29"/>
                      <a:pt x="0" y="15"/>
                      <a:pt x="0" y="0"/>
                    </a:cubicBezTo>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3" name="Freeform 178">
                <a:extLst>
                  <a:ext uri="{FF2B5EF4-FFF2-40B4-BE49-F238E27FC236}">
                    <a16:creationId xmlns:a16="http://schemas.microsoft.com/office/drawing/2014/main" id="{9A876210-96C7-42B4-A87B-413CE7C693C0}"/>
                  </a:ext>
                </a:extLst>
              </p:cNvPr>
              <p:cNvSpPr>
                <a:spLocks/>
              </p:cNvSpPr>
              <p:nvPr/>
            </p:nvSpPr>
            <p:spPr bwMode="auto">
              <a:xfrm>
                <a:off x="7619904" y="5279842"/>
                <a:ext cx="33970" cy="12739"/>
              </a:xfrm>
              <a:custGeom>
                <a:avLst/>
                <a:gdLst>
                  <a:gd name="T0" fmla="*/ 83 w 83"/>
                  <a:gd name="T1" fmla="*/ 0 h 32"/>
                  <a:gd name="T2" fmla="*/ 41 w 83"/>
                  <a:gd name="T3" fmla="*/ 32 h 32"/>
                  <a:gd name="T4" fmla="*/ 0 w 83"/>
                  <a:gd name="T5" fmla="*/ 0 h 32"/>
                  <a:gd name="T6" fmla="*/ 83 w 83"/>
                  <a:gd name="T7" fmla="*/ 0 h 32"/>
                </a:gdLst>
                <a:ahLst/>
                <a:cxnLst>
                  <a:cxn ang="0">
                    <a:pos x="T0" y="T1"/>
                  </a:cxn>
                  <a:cxn ang="0">
                    <a:pos x="T2" y="T3"/>
                  </a:cxn>
                  <a:cxn ang="0">
                    <a:pos x="T4" y="T5"/>
                  </a:cxn>
                  <a:cxn ang="0">
                    <a:pos x="T6" y="T7"/>
                  </a:cxn>
                </a:cxnLst>
                <a:rect l="0" t="0" r="r" b="b"/>
                <a:pathLst>
                  <a:path w="83" h="32">
                    <a:moveTo>
                      <a:pt x="83" y="0"/>
                    </a:moveTo>
                    <a:cubicBezTo>
                      <a:pt x="78" y="18"/>
                      <a:pt x="61" y="32"/>
                      <a:pt x="41" y="32"/>
                    </a:cubicBezTo>
                    <a:cubicBezTo>
                      <a:pt x="21" y="32"/>
                      <a:pt x="5" y="18"/>
                      <a:pt x="0" y="0"/>
                    </a:cubicBezTo>
                    <a:lnTo>
                      <a:pt x="83"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814" name="Rectangle 813">
              <a:extLst>
                <a:ext uri="{FF2B5EF4-FFF2-40B4-BE49-F238E27FC236}">
                  <a16:creationId xmlns:a16="http://schemas.microsoft.com/office/drawing/2014/main" id="{AC0C36A4-0318-410E-B063-0F3011AD2C75}"/>
                </a:ext>
              </a:extLst>
            </p:cNvPr>
            <p:cNvSpPr/>
            <p:nvPr/>
          </p:nvSpPr>
          <p:spPr>
            <a:xfrm>
              <a:off x="8093461" y="714052"/>
              <a:ext cx="3775571" cy="855042"/>
            </a:xfrm>
            <a:prstGeom prst="rect">
              <a:avLst/>
            </a:prstGeom>
            <a:noFill/>
          </p:spPr>
          <p:txBody>
            <a:bodyPr wrap="square" lIns="0" anchor="ctr" anchorCtr="0">
              <a:spAutoFit/>
            </a:bodyPr>
            <a:lstStyle/>
            <a:p>
              <a:pPr marL="0" marR="0" lvl="0" indent="0" algn="l" defTabSz="895946" rtl="0" eaLnBrk="1" fontAlgn="auto" latinLnBrk="0" hangingPunct="1">
                <a:lnSpc>
                  <a:spcPct val="90000"/>
                </a:lnSpc>
                <a:spcBef>
                  <a:spcPts val="0"/>
                </a:spcBef>
                <a:spcAft>
                  <a:spcPts val="0"/>
                </a:spcAft>
                <a:buClrTx/>
                <a:buSzTx/>
                <a:buFontTx/>
                <a:buNone/>
                <a:tabLst/>
                <a:defRPr/>
              </a:pPr>
              <a:r>
                <a:rPr kumimoji="0" lang="en-US" sz="1836" b="0" i="0" u="none" strike="noStrike" kern="0" cap="none" spc="-29" normalizeH="0" baseline="0" noProof="0">
                  <a:ln>
                    <a:noFill/>
                  </a:ln>
                  <a:solidFill>
                    <a:srgbClr val="0078D4"/>
                  </a:solidFill>
                  <a:effectLst/>
                  <a:uLnTx/>
                  <a:uFillTx/>
                  <a:latin typeface="Segoe UI Semibold"/>
                  <a:ea typeface="ＭＳ Ｐゴシック" charset="0"/>
                  <a:cs typeface="Segoe UI Light" panose="020B0502040204020203" pitchFamily="34" charset="0"/>
                </a:rPr>
                <a:t>Secure, predictable and flexible </a:t>
              </a:r>
              <a:r>
                <a:rPr kumimoji="0" lang="en-US" sz="1836" b="0" i="0" u="none" strike="noStrike" kern="0" cap="none" spc="-29" normalizeH="0" baseline="0" noProof="0">
                  <a:ln>
                    <a:noFill/>
                  </a:ln>
                  <a:solidFill>
                    <a:srgbClr val="3C3C3C"/>
                  </a:solidFill>
                  <a:effectLst/>
                  <a:uLnTx/>
                  <a:uFillTx/>
                  <a:latin typeface="Segoe UI"/>
                  <a:ea typeface="ＭＳ Ｐゴシック" charset="0"/>
                  <a:cs typeface="Segoe UI Light" panose="020B0502040204020203" pitchFamily="34" charset="0"/>
                </a:rPr>
                <a:t>service delivery and operations capability (end to end traceability)</a:t>
              </a:r>
            </a:p>
          </p:txBody>
        </p:sp>
        <p:sp>
          <p:nvSpPr>
            <p:cNvPr id="822" name="Oval 821">
              <a:extLst>
                <a:ext uri="{FF2B5EF4-FFF2-40B4-BE49-F238E27FC236}">
                  <a16:creationId xmlns:a16="http://schemas.microsoft.com/office/drawing/2014/main" id="{3E57337C-623F-499E-9459-9EF0A3A2DF44}"/>
                </a:ext>
              </a:extLst>
            </p:cNvPr>
            <p:cNvSpPr/>
            <p:nvPr/>
          </p:nvSpPr>
          <p:spPr bwMode="auto">
            <a:xfrm>
              <a:off x="4901449" y="913329"/>
              <a:ext cx="519822" cy="519822"/>
            </a:xfrm>
            <a:prstGeom prst="ellipse">
              <a:avLst/>
            </a:prstGeom>
            <a:solidFill>
              <a:schemeClr val="accent1"/>
            </a:solidFill>
            <a:ln w="38100" cap="flat" cmpd="sng" algn="ctr">
              <a:solidFill>
                <a:schemeClr val="bg1"/>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4" name="Freeform 9">
              <a:extLst>
                <a:ext uri="{FF2B5EF4-FFF2-40B4-BE49-F238E27FC236}">
                  <a16:creationId xmlns:a16="http://schemas.microsoft.com/office/drawing/2014/main" id="{BDCEB9EB-B6D1-48BA-A694-FBB8B2CCC5E3}"/>
                </a:ext>
              </a:extLst>
            </p:cNvPr>
            <p:cNvSpPr>
              <a:spLocks noChangeAspect="1" noEditPoints="1"/>
            </p:cNvSpPr>
            <p:nvPr/>
          </p:nvSpPr>
          <p:spPr bwMode="auto">
            <a:xfrm>
              <a:off x="6759421" y="1195992"/>
              <a:ext cx="169719" cy="244508"/>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rgbClr val="22BDEF"/>
            </a:solidFill>
            <a:ln>
              <a:noFill/>
            </a:ln>
            <a:extLst/>
          </p:spPr>
          <p:txBody>
            <a:bodyPr vert="horz" wrap="square" lIns="93235" tIns="93235" rIns="93235" bIns="279706" numCol="1" anchor="b" anchorCtr="0" compatLnSpc="1">
              <a:prstTxWarp prst="textNoShape">
                <a:avLst/>
              </a:prstTxWarp>
            </a:bodyPr>
            <a:lstStyle/>
            <a:p>
              <a:pPr marL="0" marR="0" lvl="0" indent="0" algn="l" defTabSz="93232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Segoe UI"/>
                <a:ea typeface="+mn-ea"/>
                <a:cs typeface="+mn-cs"/>
              </a:endParaRPr>
            </a:p>
          </p:txBody>
        </p:sp>
      </p:grpSp>
      <p:sp>
        <p:nvSpPr>
          <p:cNvPr id="210" name="Title 2">
            <a:extLst>
              <a:ext uri="{FF2B5EF4-FFF2-40B4-BE49-F238E27FC236}">
                <a16:creationId xmlns:a16="http://schemas.microsoft.com/office/drawing/2014/main" id="{94D142B3-20CE-4A30-A1D3-736B2D6916DE}"/>
              </a:ext>
            </a:extLst>
          </p:cNvPr>
          <p:cNvSpPr txBox="1">
            <a:spLocks/>
          </p:cNvSpPr>
          <p:nvPr/>
        </p:nvSpPr>
        <p:spPr>
          <a:xfrm>
            <a:off x="330327" y="224683"/>
            <a:ext cx="2801951" cy="3027304"/>
          </a:xfrm>
          <a:prstGeom prst="rect">
            <a:avLst/>
          </a:prstGeom>
        </p:spPr>
        <p:txBody>
          <a:bodyPr vert="horz" wrap="square" lIns="0" tIns="0" rIns="0" bIns="0" rtlCol="0" anchor="ctr">
            <a:spAutoFit/>
          </a:bodyPr>
          <a:lstStyle>
            <a:lvl1pPr algn="l" defTabSz="951304" rtl="0" eaLnBrk="1" latinLnBrk="0" hangingPunct="1">
              <a:lnSpc>
                <a:spcPct val="100000"/>
              </a:lnSpc>
              <a:spcBef>
                <a:spcPct val="0"/>
              </a:spcBef>
              <a:buNone/>
              <a:defRPr lang="en-US" sz="3672" b="1" kern="1200" cap="none" spc="-51"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121"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51" normalizeH="0" baseline="0" noProof="0">
                <a:ln w="3175">
                  <a:noFill/>
                </a:ln>
                <a:solidFill>
                  <a:srgbClr val="FFFFFF"/>
                </a:solidFill>
                <a:effectLst/>
                <a:uLnTx/>
                <a:uFillTx/>
                <a:latin typeface="Segoe UI Light" panose="020B0502040204020203" pitchFamily="34" charset="0"/>
                <a:ea typeface="+mn-ea"/>
                <a:cs typeface="Segoe UI Light" panose="020B0502040204020203" pitchFamily="34" charset="0"/>
              </a:rPr>
              <a:t>What organizations ultimately want… </a:t>
            </a:r>
            <a:endParaRPr kumimoji="0" lang="nl-NL" sz="4000" b="1" i="0" u="none" strike="noStrike" kern="1200" cap="none" spc="-102" normalizeH="0" baseline="0" noProof="0">
              <a:ln w="3175">
                <a:noFill/>
              </a:ln>
              <a:solidFill>
                <a:srgbClr val="FFFFFF"/>
              </a:solidFill>
              <a:effectLst/>
              <a:uLnTx/>
              <a:uFillTx/>
              <a:latin typeface="Segoe UI Light"/>
              <a:ea typeface="+mn-ea"/>
              <a:cs typeface="Segoe UI" pitchFamily="34" charset="0"/>
            </a:endParaRPr>
          </a:p>
          <a:p>
            <a:pPr marL="0" marR="0" lvl="0" indent="0" algn="l" defTabSz="951121" rtl="0" eaLnBrk="1" fontAlgn="auto" latinLnBrk="0" hangingPunct="1">
              <a:lnSpc>
                <a:spcPct val="100000"/>
              </a:lnSpc>
              <a:spcBef>
                <a:spcPct val="0"/>
              </a:spcBef>
              <a:spcAft>
                <a:spcPts val="0"/>
              </a:spcAft>
              <a:buClrTx/>
              <a:buSzTx/>
              <a:buFontTx/>
              <a:buNone/>
              <a:tabLst/>
              <a:defRPr/>
            </a:pPr>
            <a:endParaRPr kumimoji="0" lang="en-US" sz="3672" b="1" i="0" u="none" strike="noStrike" kern="1200" cap="none" spc="-51" normalizeH="0" baseline="0" noProof="0">
              <a:ln w="3175">
                <a:noFill/>
              </a:ln>
              <a:solidFill>
                <a:srgbClr val="FFFFFF"/>
              </a:solidFill>
              <a:effectLst/>
              <a:uLnTx/>
              <a:uFillTx/>
              <a:latin typeface="Segoe UI Semibold"/>
              <a:ea typeface="+mn-ea"/>
              <a:cs typeface="Segoe UI" pitchFamily="34" charset="0"/>
            </a:endParaRPr>
          </a:p>
        </p:txBody>
      </p:sp>
      <p:sp>
        <p:nvSpPr>
          <p:cNvPr id="218" name="Freeform 17">
            <a:extLst>
              <a:ext uri="{FF2B5EF4-FFF2-40B4-BE49-F238E27FC236}">
                <a16:creationId xmlns:a16="http://schemas.microsoft.com/office/drawing/2014/main" id="{B5646847-C43F-46E1-B476-5FE2453F7F1A}"/>
              </a:ext>
            </a:extLst>
          </p:cNvPr>
          <p:cNvSpPr>
            <a:spLocks noChangeAspect="1"/>
          </p:cNvSpPr>
          <p:nvPr/>
        </p:nvSpPr>
        <p:spPr bwMode="auto">
          <a:xfrm rot="5400000">
            <a:off x="5325277" y="2704294"/>
            <a:ext cx="239335" cy="241705"/>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solidFill>
          <a:ln>
            <a:noFill/>
          </a:ln>
        </p:spPr>
        <p:txBody>
          <a:bodyPr vert="horz" wrap="square" lIns="89616" tIns="44809" rIns="89616" bIns="44809" numCol="1" anchor="t" anchorCtr="0" compatLnSpc="1">
            <a:prstTxWarp prst="textNoShape">
              <a:avLst/>
            </a:prstTxWarp>
          </a:bodyPr>
          <a:lstStyle/>
          <a:p>
            <a:pPr marL="0" marR="0" lvl="0" indent="0" algn="l" defTabSz="609309" rtl="0" eaLnBrk="1" fontAlgn="base" latinLnBrk="0" hangingPunct="1">
              <a:lnSpc>
                <a:spcPct val="100000"/>
              </a:lnSpc>
              <a:spcBef>
                <a:spcPct val="0"/>
              </a:spcBef>
              <a:spcAft>
                <a:spcPct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Calibri" charset="0"/>
              <a:ea typeface="ＭＳ Ｐゴシック" charset="0"/>
              <a:cs typeface="+mn-cs"/>
            </a:endParaRPr>
          </a:p>
        </p:txBody>
      </p:sp>
      <p:sp>
        <p:nvSpPr>
          <p:cNvPr id="219" name="Freeform 17">
            <a:extLst>
              <a:ext uri="{FF2B5EF4-FFF2-40B4-BE49-F238E27FC236}">
                <a16:creationId xmlns:a16="http://schemas.microsoft.com/office/drawing/2014/main" id="{1403B6AB-6470-41FA-8751-5964A21A7110}"/>
              </a:ext>
            </a:extLst>
          </p:cNvPr>
          <p:cNvSpPr>
            <a:spLocks noChangeAspect="1"/>
          </p:cNvSpPr>
          <p:nvPr/>
        </p:nvSpPr>
        <p:spPr bwMode="auto">
          <a:xfrm rot="5400000">
            <a:off x="5324960" y="1165197"/>
            <a:ext cx="239335" cy="241705"/>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solidFill>
          <a:ln>
            <a:noFill/>
          </a:ln>
        </p:spPr>
        <p:txBody>
          <a:bodyPr vert="horz" wrap="square" lIns="89616" tIns="44809" rIns="89616" bIns="44809" numCol="1" anchor="t" anchorCtr="0" compatLnSpc="1">
            <a:prstTxWarp prst="textNoShape">
              <a:avLst/>
            </a:prstTxWarp>
          </a:bodyPr>
          <a:lstStyle/>
          <a:p>
            <a:pPr marL="0" marR="0" lvl="0" indent="0" algn="l" defTabSz="609309" rtl="0" eaLnBrk="1" fontAlgn="base" latinLnBrk="0" hangingPunct="1">
              <a:lnSpc>
                <a:spcPct val="100000"/>
              </a:lnSpc>
              <a:spcBef>
                <a:spcPct val="0"/>
              </a:spcBef>
              <a:spcAft>
                <a:spcPct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Calibri" charset="0"/>
              <a:ea typeface="ＭＳ Ｐゴシック" charset="0"/>
              <a:cs typeface="+mn-cs"/>
            </a:endParaRPr>
          </a:p>
        </p:txBody>
      </p:sp>
    </p:spTree>
    <p:extLst>
      <p:ext uri="{BB962C8B-B14F-4D97-AF65-F5344CB8AC3E}">
        <p14:creationId xmlns:p14="http://schemas.microsoft.com/office/powerpoint/2010/main" val="338719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C02945-FC47-4E40-AD2D-371E4BA51B7A}"/>
              </a:ext>
            </a:extLst>
          </p:cNvPr>
          <p:cNvPicPr>
            <a:picLocks noChangeAspect="1"/>
          </p:cNvPicPr>
          <p:nvPr/>
        </p:nvPicPr>
        <p:blipFill>
          <a:blip r:embed="rId2"/>
          <a:stretch>
            <a:fillRect/>
          </a:stretch>
        </p:blipFill>
        <p:spPr>
          <a:xfrm>
            <a:off x="205062" y="0"/>
            <a:ext cx="12026350" cy="6994525"/>
          </a:xfrm>
          <a:prstGeom prst="rect">
            <a:avLst/>
          </a:prstGeom>
        </p:spPr>
      </p:pic>
      <p:sp>
        <p:nvSpPr>
          <p:cNvPr id="2" name="Title 1">
            <a:extLst>
              <a:ext uri="{FF2B5EF4-FFF2-40B4-BE49-F238E27FC236}">
                <a16:creationId xmlns:a16="http://schemas.microsoft.com/office/drawing/2014/main" id="{EF0511FF-7EFC-4442-A2F8-20767100A31E}"/>
              </a:ext>
            </a:extLst>
          </p:cNvPr>
          <p:cNvSpPr>
            <a:spLocks noGrp="1"/>
          </p:cNvSpPr>
          <p:nvPr>
            <p:ph type="title"/>
          </p:nvPr>
        </p:nvSpPr>
        <p:spPr>
          <a:xfrm>
            <a:off x="5977720" y="4178491"/>
            <a:ext cx="5045122" cy="1477328"/>
          </a:xfrm>
        </p:spPr>
        <p:txBody>
          <a:bodyPr/>
          <a:lstStyle/>
          <a:p>
            <a:r>
              <a:rPr lang="en-US" sz="2400" b="0"/>
              <a:t>First draft of summit notes (11/2018)…</a:t>
            </a:r>
            <a:br>
              <a:rPr lang="en-US" sz="2400" b="0"/>
            </a:br>
            <a:br>
              <a:rPr lang="en-US" sz="2400" b="0"/>
            </a:br>
            <a:r>
              <a:rPr lang="en-US" sz="2400" b="0"/>
              <a:t>Number of non-technical, organizational comments was telling</a:t>
            </a:r>
          </a:p>
        </p:txBody>
      </p:sp>
    </p:spTree>
    <p:extLst>
      <p:ext uri="{BB962C8B-B14F-4D97-AF65-F5344CB8AC3E}">
        <p14:creationId xmlns:p14="http://schemas.microsoft.com/office/powerpoint/2010/main" val="131481787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5"/>
            <a:ext cx="11963398" cy="917575"/>
          </a:xfrm>
        </p:spPr>
        <p:txBody>
          <a:bodyPr/>
          <a:lstStyle/>
          <a:p>
            <a:r>
              <a:rPr lang="en-US" sz="4400">
                <a:solidFill>
                  <a:schemeClr val="accent2"/>
                </a:solidFill>
              </a:rPr>
              <a:t>Core Enablement Capabilities for Success</a:t>
            </a:r>
          </a:p>
        </p:txBody>
      </p:sp>
      <p:graphicFrame>
        <p:nvGraphicFramePr>
          <p:cNvPr id="8" name="Diagram 7">
            <a:extLst>
              <a:ext uri="{FF2B5EF4-FFF2-40B4-BE49-F238E27FC236}">
                <a16:creationId xmlns:a16="http://schemas.microsoft.com/office/drawing/2014/main" id="{B3D51B10-D571-489E-BE84-6BA5BCE7D08A}"/>
              </a:ext>
            </a:extLst>
          </p:cNvPr>
          <p:cNvGraphicFramePr/>
          <p:nvPr>
            <p:extLst/>
          </p:nvPr>
        </p:nvGraphicFramePr>
        <p:xfrm>
          <a:off x="328212" y="1592262"/>
          <a:ext cx="11961714" cy="4082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4" descr="https://azurecomcdn.azureedge.net/cvt-212c12981e7c3c1827f67b47af9ce87f8cb356f72d0fa7bc2b08b4f3e79d831c/images/page/features/resiliency/resilient-apps.png">
            <a:extLst>
              <a:ext uri="{FF2B5EF4-FFF2-40B4-BE49-F238E27FC236}">
                <a16:creationId xmlns:a16="http://schemas.microsoft.com/office/drawing/2014/main" id="{F790661D-BE14-4468-BF70-946BA5CE735D}"/>
              </a:ext>
            </a:extLst>
          </p:cNvPr>
          <p:cNvPicPr>
            <a:picLocks noChangeAspect="1" noChangeArrowheads="1"/>
          </p:cNvPicPr>
          <p:nvPr/>
        </p:nvPicPr>
        <p:blipFill>
          <a:blip r:embed="rId8">
            <a:biLevel thresh="75000"/>
            <a:extLst>
              <a:ext uri="{28A0092B-C50C-407E-A947-70E740481C1C}">
                <a14:useLocalDpi xmlns:a14="http://schemas.microsoft.com/office/drawing/2010/main" val="0"/>
              </a:ext>
            </a:extLst>
          </a:blip>
          <a:srcRect/>
          <a:stretch>
            <a:fillRect/>
          </a:stretch>
        </p:blipFill>
        <p:spPr bwMode="auto">
          <a:xfrm>
            <a:off x="5761037" y="2165841"/>
            <a:ext cx="1077345" cy="7218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549785D-80A7-4448-9F87-DCF185BD1D2A}"/>
              </a:ext>
            </a:extLst>
          </p:cNvPr>
          <p:cNvPicPr>
            <a:picLocks noChangeAspect="1"/>
          </p:cNvPicPr>
          <p:nvPr/>
        </p:nvPicPr>
        <p:blipFill>
          <a:blip r:embed="rId9"/>
          <a:stretch>
            <a:fillRect/>
          </a:stretch>
        </p:blipFill>
        <p:spPr>
          <a:xfrm>
            <a:off x="8256448" y="2087801"/>
            <a:ext cx="871804" cy="877900"/>
          </a:xfrm>
          <a:prstGeom prst="rect">
            <a:avLst/>
          </a:prstGeom>
        </p:spPr>
      </p:pic>
      <p:pic>
        <p:nvPicPr>
          <p:cNvPr id="15" name="Picture 14">
            <a:extLst>
              <a:ext uri="{FF2B5EF4-FFF2-40B4-BE49-F238E27FC236}">
                <a16:creationId xmlns:a16="http://schemas.microsoft.com/office/drawing/2014/main" id="{F7CD404C-AC0D-493E-9DFD-85E018D7D813}"/>
              </a:ext>
            </a:extLst>
          </p:cNvPr>
          <p:cNvPicPr>
            <a:picLocks noChangeAspect="1"/>
          </p:cNvPicPr>
          <p:nvPr/>
        </p:nvPicPr>
        <p:blipFill>
          <a:blip r:embed="rId10"/>
          <a:stretch>
            <a:fillRect/>
          </a:stretch>
        </p:blipFill>
        <p:spPr>
          <a:xfrm>
            <a:off x="10848095" y="2201862"/>
            <a:ext cx="627942" cy="585267"/>
          </a:xfrm>
          <a:prstGeom prst="rect">
            <a:avLst/>
          </a:prstGeom>
        </p:spPr>
      </p:pic>
      <p:pic>
        <p:nvPicPr>
          <p:cNvPr id="16" name="Picture 15">
            <a:extLst>
              <a:ext uri="{FF2B5EF4-FFF2-40B4-BE49-F238E27FC236}">
                <a16:creationId xmlns:a16="http://schemas.microsoft.com/office/drawing/2014/main" id="{0091EC58-0836-4E7C-A63F-B06323138BA2}"/>
              </a:ext>
            </a:extLst>
          </p:cNvPr>
          <p:cNvPicPr>
            <a:picLocks noChangeAspect="1"/>
          </p:cNvPicPr>
          <p:nvPr/>
        </p:nvPicPr>
        <p:blipFill>
          <a:blip r:embed="rId11"/>
          <a:stretch>
            <a:fillRect/>
          </a:stretch>
        </p:blipFill>
        <p:spPr>
          <a:xfrm>
            <a:off x="3551237" y="2210947"/>
            <a:ext cx="627942" cy="676715"/>
          </a:xfrm>
          <a:prstGeom prst="rect">
            <a:avLst/>
          </a:prstGeom>
        </p:spPr>
      </p:pic>
      <p:pic>
        <p:nvPicPr>
          <p:cNvPr id="17" name="Picture 16">
            <a:extLst>
              <a:ext uri="{FF2B5EF4-FFF2-40B4-BE49-F238E27FC236}">
                <a16:creationId xmlns:a16="http://schemas.microsoft.com/office/drawing/2014/main" id="{D7E669A9-31EC-4561-890F-3802B4770936}"/>
              </a:ext>
            </a:extLst>
          </p:cNvPr>
          <p:cNvPicPr>
            <a:picLocks noChangeAspect="1"/>
          </p:cNvPicPr>
          <p:nvPr/>
        </p:nvPicPr>
        <p:blipFill>
          <a:blip r:embed="rId12"/>
          <a:stretch>
            <a:fillRect/>
          </a:stretch>
        </p:blipFill>
        <p:spPr>
          <a:xfrm>
            <a:off x="1112771" y="2201809"/>
            <a:ext cx="762066" cy="609653"/>
          </a:xfrm>
          <a:prstGeom prst="rect">
            <a:avLst/>
          </a:prstGeom>
        </p:spPr>
      </p:pic>
    </p:spTree>
    <p:extLst>
      <p:ext uri="{BB962C8B-B14F-4D97-AF65-F5344CB8AC3E}">
        <p14:creationId xmlns:p14="http://schemas.microsoft.com/office/powerpoint/2010/main" val="398995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5"/>
            <a:ext cx="11963398" cy="917575"/>
          </a:xfrm>
        </p:spPr>
        <p:txBody>
          <a:bodyPr/>
          <a:lstStyle/>
          <a:p>
            <a:r>
              <a:rPr lang="en-US" sz="4400">
                <a:solidFill>
                  <a:schemeClr val="accent2"/>
                </a:solidFill>
              </a:rPr>
              <a:t>Core Enablement Capabilities for Success</a:t>
            </a:r>
          </a:p>
        </p:txBody>
      </p:sp>
      <p:graphicFrame>
        <p:nvGraphicFramePr>
          <p:cNvPr id="8" name="Diagram 7">
            <a:extLst>
              <a:ext uri="{FF2B5EF4-FFF2-40B4-BE49-F238E27FC236}">
                <a16:creationId xmlns:a16="http://schemas.microsoft.com/office/drawing/2014/main" id="{B3D51B10-D571-489E-BE84-6BA5BCE7D08A}"/>
              </a:ext>
            </a:extLst>
          </p:cNvPr>
          <p:cNvGraphicFramePr/>
          <p:nvPr>
            <p:extLst/>
          </p:nvPr>
        </p:nvGraphicFramePr>
        <p:xfrm>
          <a:off x="328212" y="1592262"/>
          <a:ext cx="11961714" cy="4082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4" descr="https://azurecomcdn.azureedge.net/cvt-212c12981e7c3c1827f67b47af9ce87f8cb356f72d0fa7bc2b08b4f3e79d831c/images/page/features/resiliency/resilient-apps.png">
            <a:extLst>
              <a:ext uri="{FF2B5EF4-FFF2-40B4-BE49-F238E27FC236}">
                <a16:creationId xmlns:a16="http://schemas.microsoft.com/office/drawing/2014/main" id="{F790661D-BE14-4468-BF70-946BA5CE735D}"/>
              </a:ext>
            </a:extLst>
          </p:cNvPr>
          <p:cNvPicPr>
            <a:picLocks noChangeAspect="1" noChangeArrowheads="1"/>
          </p:cNvPicPr>
          <p:nvPr/>
        </p:nvPicPr>
        <p:blipFill>
          <a:blip r:embed="rId8">
            <a:biLevel thresh="75000"/>
            <a:extLst>
              <a:ext uri="{28A0092B-C50C-407E-A947-70E740481C1C}">
                <a14:useLocalDpi xmlns:a14="http://schemas.microsoft.com/office/drawing/2010/main" val="0"/>
              </a:ext>
            </a:extLst>
          </a:blip>
          <a:srcRect/>
          <a:stretch>
            <a:fillRect/>
          </a:stretch>
        </p:blipFill>
        <p:spPr bwMode="auto">
          <a:xfrm>
            <a:off x="5761037" y="2165841"/>
            <a:ext cx="1077345" cy="7218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549785D-80A7-4448-9F87-DCF185BD1D2A}"/>
              </a:ext>
            </a:extLst>
          </p:cNvPr>
          <p:cNvPicPr>
            <a:picLocks noChangeAspect="1"/>
          </p:cNvPicPr>
          <p:nvPr/>
        </p:nvPicPr>
        <p:blipFill>
          <a:blip r:embed="rId9"/>
          <a:stretch>
            <a:fillRect/>
          </a:stretch>
        </p:blipFill>
        <p:spPr>
          <a:xfrm>
            <a:off x="8256448" y="2087801"/>
            <a:ext cx="871804" cy="877900"/>
          </a:xfrm>
          <a:prstGeom prst="rect">
            <a:avLst/>
          </a:prstGeom>
        </p:spPr>
      </p:pic>
      <p:pic>
        <p:nvPicPr>
          <p:cNvPr id="15" name="Picture 14">
            <a:extLst>
              <a:ext uri="{FF2B5EF4-FFF2-40B4-BE49-F238E27FC236}">
                <a16:creationId xmlns:a16="http://schemas.microsoft.com/office/drawing/2014/main" id="{F7CD404C-AC0D-493E-9DFD-85E018D7D813}"/>
              </a:ext>
            </a:extLst>
          </p:cNvPr>
          <p:cNvPicPr>
            <a:picLocks noChangeAspect="1"/>
          </p:cNvPicPr>
          <p:nvPr/>
        </p:nvPicPr>
        <p:blipFill>
          <a:blip r:embed="rId10"/>
          <a:stretch>
            <a:fillRect/>
          </a:stretch>
        </p:blipFill>
        <p:spPr>
          <a:xfrm>
            <a:off x="10848095" y="2201862"/>
            <a:ext cx="627942" cy="585267"/>
          </a:xfrm>
          <a:prstGeom prst="rect">
            <a:avLst/>
          </a:prstGeom>
        </p:spPr>
      </p:pic>
      <p:pic>
        <p:nvPicPr>
          <p:cNvPr id="16" name="Picture 15">
            <a:extLst>
              <a:ext uri="{FF2B5EF4-FFF2-40B4-BE49-F238E27FC236}">
                <a16:creationId xmlns:a16="http://schemas.microsoft.com/office/drawing/2014/main" id="{0091EC58-0836-4E7C-A63F-B06323138BA2}"/>
              </a:ext>
            </a:extLst>
          </p:cNvPr>
          <p:cNvPicPr>
            <a:picLocks noChangeAspect="1"/>
          </p:cNvPicPr>
          <p:nvPr/>
        </p:nvPicPr>
        <p:blipFill>
          <a:blip r:embed="rId11"/>
          <a:stretch>
            <a:fillRect/>
          </a:stretch>
        </p:blipFill>
        <p:spPr>
          <a:xfrm>
            <a:off x="3551237" y="2210947"/>
            <a:ext cx="627942" cy="676715"/>
          </a:xfrm>
          <a:prstGeom prst="rect">
            <a:avLst/>
          </a:prstGeom>
        </p:spPr>
      </p:pic>
      <p:pic>
        <p:nvPicPr>
          <p:cNvPr id="17" name="Picture 16">
            <a:extLst>
              <a:ext uri="{FF2B5EF4-FFF2-40B4-BE49-F238E27FC236}">
                <a16:creationId xmlns:a16="http://schemas.microsoft.com/office/drawing/2014/main" id="{D7E669A9-31EC-4561-890F-3802B4770936}"/>
              </a:ext>
            </a:extLst>
          </p:cNvPr>
          <p:cNvPicPr>
            <a:picLocks noChangeAspect="1"/>
          </p:cNvPicPr>
          <p:nvPr/>
        </p:nvPicPr>
        <p:blipFill>
          <a:blip r:embed="rId12"/>
          <a:stretch>
            <a:fillRect/>
          </a:stretch>
        </p:blipFill>
        <p:spPr>
          <a:xfrm>
            <a:off x="1112771" y="2201809"/>
            <a:ext cx="762066" cy="609653"/>
          </a:xfrm>
          <a:prstGeom prst="rect">
            <a:avLst/>
          </a:prstGeom>
        </p:spPr>
      </p:pic>
      <p:sp>
        <p:nvSpPr>
          <p:cNvPr id="2" name="Rectangle: Rounded Corners 1">
            <a:extLst>
              <a:ext uri="{FF2B5EF4-FFF2-40B4-BE49-F238E27FC236}">
                <a16:creationId xmlns:a16="http://schemas.microsoft.com/office/drawing/2014/main" id="{14BD47B5-901D-4DB9-B5E8-8588A449A228}"/>
              </a:ext>
            </a:extLst>
          </p:cNvPr>
          <p:cNvSpPr/>
          <p:nvPr/>
        </p:nvSpPr>
        <p:spPr bwMode="auto">
          <a:xfrm>
            <a:off x="2713037" y="1287462"/>
            <a:ext cx="9677400" cy="4648200"/>
          </a:xfrm>
          <a:prstGeom prst="roundRect">
            <a:avLst/>
          </a:prstGeom>
          <a:solidFill>
            <a:schemeClr val="tx1">
              <a:lumMod val="40000"/>
              <a:lumOff val="6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9086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9B29D-3761-43DF-8EBF-64DDACC6746D}"/>
              </a:ext>
            </a:extLst>
          </p:cNvPr>
          <p:cNvSpPr>
            <a:spLocks noGrp="1"/>
          </p:cNvSpPr>
          <p:nvPr>
            <p:ph type="title"/>
          </p:nvPr>
        </p:nvSpPr>
        <p:spPr/>
        <p:txBody>
          <a:bodyPr/>
          <a:lstStyle/>
          <a:p>
            <a:r>
              <a:rPr lang="en-US"/>
              <a:t>Opportunities for moving to the cloud – ‘WHY Cloud?’</a:t>
            </a:r>
          </a:p>
        </p:txBody>
      </p:sp>
      <p:sp>
        <p:nvSpPr>
          <p:cNvPr id="4" name="Text Placeholder 3">
            <a:extLst>
              <a:ext uri="{FF2B5EF4-FFF2-40B4-BE49-F238E27FC236}">
                <a16:creationId xmlns:a16="http://schemas.microsoft.com/office/drawing/2014/main" id="{30A14649-9FB3-49DB-88FC-AA9948C377E6}"/>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63BD4ACE-A6E6-4CF6-A9F7-C455593C1543}"/>
              </a:ext>
            </a:extLst>
          </p:cNvPr>
          <p:cNvPicPr>
            <a:picLocks noChangeAspect="1"/>
          </p:cNvPicPr>
          <p:nvPr/>
        </p:nvPicPr>
        <p:blipFill>
          <a:blip r:embed="rId3"/>
          <a:stretch>
            <a:fillRect/>
          </a:stretch>
        </p:blipFill>
        <p:spPr>
          <a:xfrm>
            <a:off x="26159" y="1363662"/>
            <a:ext cx="12436475" cy="5564941"/>
          </a:xfrm>
          <a:prstGeom prst="rect">
            <a:avLst/>
          </a:prstGeom>
        </p:spPr>
      </p:pic>
    </p:spTree>
    <p:extLst>
      <p:ext uri="{BB962C8B-B14F-4D97-AF65-F5344CB8AC3E}">
        <p14:creationId xmlns:p14="http://schemas.microsoft.com/office/powerpoint/2010/main" val="11733223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p:cNvSpPr/>
          <p:nvPr/>
        </p:nvSpPr>
        <p:spPr bwMode="auto">
          <a:xfrm>
            <a:off x="230101" y="5571514"/>
            <a:ext cx="2414880" cy="12745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prstClr val="white"/>
                </a:solidFill>
                <a:effectLst/>
                <a:uLnTx/>
                <a:uFillTx/>
                <a:latin typeface="Segoe UI"/>
                <a:ea typeface="+mn-ea"/>
                <a:cs typeface="Segoe UI Semilight" panose="020B0402040204020203" pitchFamily="34" charset="0"/>
              </a:rPr>
              <a:t>Hosting/Cloud   Provider</a:t>
            </a:r>
          </a:p>
        </p:txBody>
      </p:sp>
      <p:sp>
        <p:nvSpPr>
          <p:cNvPr id="130" name="Rectangle 129"/>
          <p:cNvSpPr/>
          <p:nvPr/>
        </p:nvSpPr>
        <p:spPr bwMode="auto">
          <a:xfrm>
            <a:off x="230101" y="2090782"/>
            <a:ext cx="2414880" cy="11165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prstClr val="white"/>
                </a:solidFill>
                <a:effectLst/>
                <a:uLnTx/>
                <a:uFillTx/>
                <a:latin typeface="Segoe UI"/>
                <a:ea typeface="+mn-ea"/>
                <a:cs typeface="Segoe UI Semilight" panose="020B0402040204020203" pitchFamily="34" charset="0"/>
              </a:rPr>
              <a:t>Business Unit</a:t>
            </a: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prstClr val="white"/>
                </a:solidFill>
                <a:effectLst/>
                <a:uLnTx/>
                <a:uFillTx/>
                <a:latin typeface="Segoe UI"/>
                <a:ea typeface="+mn-ea"/>
                <a:cs typeface="Segoe UI Semilight" panose="020B0402040204020203" pitchFamily="34" charset="0"/>
              </a:rPr>
              <a:t>Service Consumer</a:t>
            </a:r>
          </a:p>
        </p:txBody>
      </p:sp>
      <p:sp>
        <p:nvSpPr>
          <p:cNvPr id="132" name="Rectangle 131"/>
          <p:cNvSpPr/>
          <p:nvPr/>
        </p:nvSpPr>
        <p:spPr bwMode="auto">
          <a:xfrm>
            <a:off x="7094754" y="4443562"/>
            <a:ext cx="5090129" cy="10280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5" name="Rectangle 124"/>
          <p:cNvSpPr/>
          <p:nvPr/>
        </p:nvSpPr>
        <p:spPr bwMode="auto">
          <a:xfrm>
            <a:off x="7094754" y="3305592"/>
            <a:ext cx="5090129" cy="1046452"/>
          </a:xfrm>
          <a:prstGeom prst="rect">
            <a:avLst/>
          </a:prstGeom>
          <a:solidFill>
            <a:schemeClr val="accent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Rectangle 122"/>
          <p:cNvSpPr/>
          <p:nvPr/>
        </p:nvSpPr>
        <p:spPr bwMode="auto">
          <a:xfrm>
            <a:off x="2748313" y="3307211"/>
            <a:ext cx="4247028" cy="21644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2" name="Rectangle 141"/>
          <p:cNvSpPr/>
          <p:nvPr/>
        </p:nvSpPr>
        <p:spPr bwMode="auto">
          <a:xfrm>
            <a:off x="2748311" y="2099964"/>
            <a:ext cx="9446817" cy="112564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Rectangle 139"/>
          <p:cNvSpPr/>
          <p:nvPr/>
        </p:nvSpPr>
        <p:spPr bwMode="auto">
          <a:xfrm>
            <a:off x="2748311" y="5574886"/>
            <a:ext cx="9436573" cy="127119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1" name="Rectangle 140"/>
          <p:cNvSpPr/>
          <p:nvPr/>
        </p:nvSpPr>
        <p:spPr bwMode="auto">
          <a:xfrm>
            <a:off x="230101" y="3307212"/>
            <a:ext cx="2414880" cy="21644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a:ln>
                  <a:noFill/>
                </a:ln>
                <a:solidFill>
                  <a:prstClr val="white"/>
                </a:solidFill>
                <a:effectLst/>
                <a:uLnTx/>
                <a:uFillTx/>
                <a:latin typeface="Segoe UI"/>
                <a:ea typeface="+mn-ea"/>
                <a:cs typeface="Segoe UI Semilight" panose="020B0402040204020203" pitchFamily="34" charset="0"/>
              </a:rPr>
              <a:t>IT Department</a:t>
            </a:r>
          </a:p>
        </p:txBody>
      </p:sp>
      <p:sp>
        <p:nvSpPr>
          <p:cNvPr id="137" name="Arc 136"/>
          <p:cNvSpPr/>
          <p:nvPr/>
        </p:nvSpPr>
        <p:spPr>
          <a:xfrm rot="475851">
            <a:off x="7032338" y="3123718"/>
            <a:ext cx="2704045" cy="2709991"/>
          </a:xfrm>
          <a:prstGeom prst="arc">
            <a:avLst>
              <a:gd name="adj1" fmla="val 16963599"/>
              <a:gd name="adj2" fmla="val 3019008"/>
            </a:avLst>
          </a:prstGeom>
          <a:ln w="28575">
            <a:solidFill>
              <a:schemeClr val="accent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38" name="Rectangle 137"/>
          <p:cNvSpPr/>
          <p:nvPr/>
        </p:nvSpPr>
        <p:spPr bwMode="auto">
          <a:xfrm>
            <a:off x="9535190" y="3417729"/>
            <a:ext cx="643831" cy="7054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9" name="Rectangle 138"/>
          <p:cNvSpPr/>
          <p:nvPr/>
        </p:nvSpPr>
        <p:spPr bwMode="auto">
          <a:xfrm>
            <a:off x="9679166" y="4565201"/>
            <a:ext cx="497872" cy="7758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2985501" y="5577778"/>
            <a:ext cx="2285489" cy="1524980"/>
          </a:xfrm>
          <a:prstGeom prst="rect">
            <a:avLst/>
          </a:prstGeom>
        </p:spPr>
      </p:pic>
      <p:pic>
        <p:nvPicPr>
          <p:cNvPr id="7" name="Picture 6"/>
          <p:cNvPicPr>
            <a:picLocks noChangeAspect="1"/>
          </p:cNvPicPr>
          <p:nvPr/>
        </p:nvPicPr>
        <p:blipFill>
          <a:blip r:embed="rId4"/>
          <a:stretch>
            <a:fillRect/>
          </a:stretch>
        </p:blipFill>
        <p:spPr>
          <a:xfrm>
            <a:off x="3430497" y="1966402"/>
            <a:ext cx="1395500" cy="1395500"/>
          </a:xfrm>
          <a:prstGeom prst="rect">
            <a:avLst/>
          </a:prstGeom>
        </p:spPr>
      </p:pic>
      <p:cxnSp>
        <p:nvCxnSpPr>
          <p:cNvPr id="14" name="Straight Arrow Connector 13"/>
          <p:cNvCxnSpPr>
            <a:cxnSpLocks/>
          </p:cNvCxnSpPr>
          <p:nvPr/>
        </p:nvCxnSpPr>
        <p:spPr>
          <a:xfrm flipH="1">
            <a:off x="4128246" y="3207348"/>
            <a:ext cx="1" cy="71979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endCxn id="6" idx="0"/>
          </p:cNvCxnSpPr>
          <p:nvPr/>
        </p:nvCxnSpPr>
        <p:spPr>
          <a:xfrm>
            <a:off x="4128246" y="4929892"/>
            <a:ext cx="0" cy="64788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2748311" y="1714098"/>
            <a:ext cx="4112368" cy="382308"/>
          </a:xfrm>
          <a:prstGeom prst="rect">
            <a:avLst/>
          </a:prstGeom>
          <a:noFill/>
        </p:spPr>
        <p:txBody>
          <a:bodyPr wrap="squar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36" b="1" i="1" u="none" strike="noStrike" kern="0" cap="none" spc="0" normalizeH="0" baseline="0" noProof="0">
                <a:ln>
                  <a:noFill/>
                </a:ln>
                <a:solidFill>
                  <a:srgbClr val="3C3C3C"/>
                </a:solidFill>
                <a:effectLst/>
                <a:uLnTx/>
                <a:uFillTx/>
                <a:latin typeface="Segoe UI"/>
                <a:ea typeface="+mn-ea"/>
                <a:cs typeface="Segoe UI Light" panose="020B0502040204020203" pitchFamily="34" charset="0"/>
              </a:rPr>
              <a:t>Traditional</a:t>
            </a:r>
            <a:r>
              <a:rPr kumimoji="0" lang="en-US" sz="1836" b="1" i="0" u="none" strike="noStrike" kern="0" cap="none" spc="0" normalizeH="0" baseline="0" noProof="0">
                <a:ln>
                  <a:noFill/>
                </a:ln>
                <a:solidFill>
                  <a:srgbClr val="3C3C3C"/>
                </a:solidFill>
                <a:effectLst/>
                <a:uLnTx/>
                <a:uFillTx/>
                <a:latin typeface="Segoe UI"/>
                <a:ea typeface="+mn-ea"/>
                <a:cs typeface="Segoe UI Light" panose="020B0502040204020203" pitchFamily="34" charset="0"/>
              </a:rPr>
              <a:t> Enterprise</a:t>
            </a:r>
          </a:p>
        </p:txBody>
      </p:sp>
      <p:pic>
        <p:nvPicPr>
          <p:cNvPr id="4" name="Picture 3"/>
          <p:cNvPicPr>
            <a:picLocks noChangeAspect="1"/>
          </p:cNvPicPr>
          <p:nvPr/>
        </p:nvPicPr>
        <p:blipFill>
          <a:blip r:embed="rId5"/>
          <a:stretch>
            <a:fillRect/>
          </a:stretch>
        </p:blipFill>
        <p:spPr>
          <a:xfrm>
            <a:off x="7406944" y="5505790"/>
            <a:ext cx="2285489" cy="1524980"/>
          </a:xfrm>
          <a:prstGeom prst="rect">
            <a:avLst/>
          </a:prstGeom>
        </p:spPr>
      </p:pic>
      <p:sp>
        <p:nvSpPr>
          <p:cNvPr id="57" name="TextBox 56"/>
          <p:cNvSpPr txBox="1"/>
          <p:nvPr/>
        </p:nvSpPr>
        <p:spPr>
          <a:xfrm>
            <a:off x="7090215" y="1710959"/>
            <a:ext cx="5094668" cy="382308"/>
          </a:xfrm>
          <a:prstGeom prst="rect">
            <a:avLst/>
          </a:prstGeom>
          <a:noFill/>
        </p:spPr>
        <p:txBody>
          <a:bodyPr wrap="squar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36" b="1" i="1" u="none" strike="noStrike" kern="0" cap="none" spc="0" normalizeH="0" baseline="0" noProof="0">
                <a:ln>
                  <a:noFill/>
                </a:ln>
                <a:solidFill>
                  <a:srgbClr val="3C3C3C"/>
                </a:solidFill>
                <a:effectLst/>
                <a:uLnTx/>
                <a:uFillTx/>
                <a:latin typeface="Segoe UI"/>
                <a:ea typeface="+mn-ea"/>
                <a:cs typeface="Segoe UI Light" panose="020B0502040204020203" pitchFamily="34" charset="0"/>
              </a:rPr>
              <a:t>Modern</a:t>
            </a:r>
            <a:r>
              <a:rPr kumimoji="0" lang="en-US" sz="1836" b="1" i="0" u="none" strike="noStrike" kern="0" cap="none" spc="0" normalizeH="0" baseline="0" noProof="0">
                <a:ln>
                  <a:noFill/>
                </a:ln>
                <a:solidFill>
                  <a:srgbClr val="3C3C3C"/>
                </a:solidFill>
                <a:effectLst/>
                <a:uLnTx/>
                <a:uFillTx/>
                <a:latin typeface="Segoe UI"/>
                <a:ea typeface="+mn-ea"/>
                <a:cs typeface="Segoe UI Light" panose="020B0502040204020203" pitchFamily="34" charset="0"/>
              </a:rPr>
              <a:t> Enterprise</a:t>
            </a:r>
          </a:p>
        </p:txBody>
      </p:sp>
      <p:pic>
        <p:nvPicPr>
          <p:cNvPr id="84" name="Picture 83"/>
          <p:cNvPicPr>
            <a:picLocks noChangeAspect="1"/>
          </p:cNvPicPr>
          <p:nvPr/>
        </p:nvPicPr>
        <p:blipFill>
          <a:blip r:embed="rId4"/>
          <a:stretch>
            <a:fillRect/>
          </a:stretch>
        </p:blipFill>
        <p:spPr>
          <a:xfrm>
            <a:off x="7946730" y="1966402"/>
            <a:ext cx="1395500" cy="1395500"/>
          </a:xfrm>
          <a:prstGeom prst="rect">
            <a:avLst/>
          </a:prstGeom>
        </p:spPr>
      </p:pic>
      <p:sp>
        <p:nvSpPr>
          <p:cNvPr id="2" name="TextBox 1"/>
          <p:cNvSpPr txBox="1"/>
          <p:nvPr/>
        </p:nvSpPr>
        <p:spPr>
          <a:xfrm>
            <a:off x="4690043" y="4012746"/>
            <a:ext cx="2264000" cy="312073"/>
          </a:xfrm>
          <a:prstGeom prst="rect">
            <a:avLst/>
          </a:prstGeom>
          <a:noFill/>
        </p:spPr>
        <p:txBody>
          <a:bodyPr wrap="squar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prstClr val="black"/>
                </a:solidFill>
                <a:effectLst/>
                <a:uLnTx/>
                <a:uFillTx/>
                <a:latin typeface="Segoe UI"/>
                <a:ea typeface="+mn-ea"/>
                <a:cs typeface="+mn-cs"/>
              </a:rPr>
              <a:t>IT as intermediaries</a:t>
            </a:r>
          </a:p>
        </p:txBody>
      </p:sp>
      <p:sp>
        <p:nvSpPr>
          <p:cNvPr id="34" name="TextBox 33"/>
          <p:cNvSpPr txBox="1"/>
          <p:nvPr/>
        </p:nvSpPr>
        <p:spPr>
          <a:xfrm>
            <a:off x="9816233" y="3344976"/>
            <a:ext cx="2375184" cy="954107"/>
          </a:xfrm>
          <a:prstGeom prst="rect">
            <a:avLst/>
          </a:prstGeom>
          <a:noFill/>
        </p:spPr>
        <p:txBody>
          <a:bodyPr wrap="squar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FFFFFF"/>
                </a:solidFill>
                <a:effectLst/>
                <a:uLnTx/>
                <a:uFillTx/>
                <a:latin typeface="Segoe UI"/>
                <a:ea typeface="+mn-ea"/>
                <a:cs typeface="+mn-cs"/>
              </a:rPr>
              <a:t>IT as partner </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err="1">
                <a:ln>
                  <a:noFill/>
                </a:ln>
                <a:solidFill>
                  <a:srgbClr val="FFFFFF"/>
                </a:solidFill>
                <a:effectLst/>
                <a:uLnTx/>
                <a:uFillTx/>
                <a:latin typeface="Segoe UI"/>
                <a:ea typeface="+mn-ea"/>
                <a:cs typeface="+mn-cs"/>
              </a:rPr>
              <a:t>CCoE</a:t>
            </a:r>
            <a:br>
              <a:rPr kumimoji="0" lang="en-US" sz="1400" b="0" i="0" u="none" strike="noStrike" kern="0" cap="none" spc="0" normalizeH="0" baseline="0" noProof="0">
                <a:ln>
                  <a:noFill/>
                </a:ln>
                <a:solidFill>
                  <a:srgbClr val="FFFFFF"/>
                </a:solidFill>
                <a:effectLst/>
                <a:uLnTx/>
                <a:uFillTx/>
                <a:latin typeface="Segoe UI"/>
                <a:ea typeface="+mn-ea"/>
                <a:cs typeface="+mn-cs"/>
              </a:rPr>
            </a:br>
            <a:r>
              <a:rPr kumimoji="0" lang="en-US" sz="1400" b="0" i="0" u="none" strike="noStrike" kern="0" cap="none" spc="0" normalizeH="0" baseline="0" noProof="0">
                <a:ln>
                  <a:noFill/>
                </a:ln>
                <a:solidFill>
                  <a:srgbClr val="FFFFFF"/>
                </a:solidFill>
                <a:effectLst/>
                <a:uLnTx/>
                <a:uFillTx/>
                <a:latin typeface="Segoe UI"/>
                <a:ea typeface="+mn-ea"/>
                <a:cs typeface="+mn-cs"/>
              </a:rPr>
              <a:t>(Setup </a:t>
            </a:r>
            <a:r>
              <a:rPr kumimoji="0" lang="en-US" sz="1400" b="0" i="0" u="none" strike="noStrike" kern="0" cap="none" spc="0" normalizeH="0" baseline="0" noProof="0" err="1">
                <a:ln>
                  <a:noFill/>
                </a:ln>
                <a:solidFill>
                  <a:srgbClr val="FFFFFF"/>
                </a:solidFill>
                <a:effectLst/>
                <a:uLnTx/>
                <a:uFillTx/>
                <a:latin typeface="Segoe UI"/>
                <a:ea typeface="+mn-ea"/>
                <a:cs typeface="+mn-cs"/>
              </a:rPr>
              <a:t>BizDevOps</a:t>
            </a:r>
            <a:r>
              <a:rPr kumimoji="0" lang="en-US" sz="1400" b="0" i="0" u="none" strike="noStrike" kern="0" cap="none" spc="0" normalizeH="0" baseline="0" noProof="0">
                <a:ln>
                  <a:noFill/>
                </a:ln>
                <a:solidFill>
                  <a:srgbClr val="FFFFFF"/>
                </a:solidFill>
                <a:effectLst/>
                <a:uLnTx/>
                <a:uFillTx/>
                <a:latin typeface="Segoe UI"/>
                <a:ea typeface="+mn-ea"/>
                <a:cs typeface="+mn-cs"/>
              </a:rPr>
              <a:t> / </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Cloud Foundation)</a:t>
            </a:r>
          </a:p>
        </p:txBody>
      </p:sp>
      <p:pic>
        <p:nvPicPr>
          <p:cNvPr id="30" name="Picture 29"/>
          <p:cNvPicPr>
            <a:picLocks noChangeAspect="1"/>
          </p:cNvPicPr>
          <p:nvPr/>
        </p:nvPicPr>
        <p:blipFill>
          <a:blip r:embed="rId6"/>
          <a:stretch>
            <a:fillRect/>
          </a:stretch>
        </p:blipFill>
        <p:spPr>
          <a:xfrm>
            <a:off x="3546932" y="3898651"/>
            <a:ext cx="1062247" cy="1062247"/>
          </a:xfrm>
          <a:prstGeom prst="rect">
            <a:avLst/>
          </a:prstGeom>
        </p:spPr>
      </p:pic>
      <p:grpSp>
        <p:nvGrpSpPr>
          <p:cNvPr id="127" name="Group 126"/>
          <p:cNvGrpSpPr/>
          <p:nvPr/>
        </p:nvGrpSpPr>
        <p:grpSpPr>
          <a:xfrm>
            <a:off x="9137380" y="3453137"/>
            <a:ext cx="620414" cy="660835"/>
            <a:chOff x="10312400" y="2786063"/>
            <a:chExt cx="753697" cy="802799"/>
          </a:xfrm>
        </p:grpSpPr>
        <p:sp>
          <p:nvSpPr>
            <p:cNvPr id="12" name="Freeform 5"/>
            <p:cNvSpPr>
              <a:spLocks/>
            </p:cNvSpPr>
            <p:nvPr/>
          </p:nvSpPr>
          <p:spPr bwMode="auto">
            <a:xfrm>
              <a:off x="10312400" y="2892425"/>
              <a:ext cx="296863" cy="669925"/>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3" name="Freeform 6"/>
            <p:cNvSpPr>
              <a:spLocks/>
            </p:cNvSpPr>
            <p:nvPr/>
          </p:nvSpPr>
          <p:spPr bwMode="auto">
            <a:xfrm>
              <a:off x="10583863" y="2928938"/>
              <a:ext cx="212725" cy="633413"/>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8" name="Freeform 9"/>
            <p:cNvSpPr>
              <a:spLocks/>
            </p:cNvSpPr>
            <p:nvPr/>
          </p:nvSpPr>
          <p:spPr bwMode="auto">
            <a:xfrm>
              <a:off x="10878771" y="2825274"/>
              <a:ext cx="122238" cy="142875"/>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 name="Freeform 10"/>
            <p:cNvSpPr>
              <a:spLocks/>
            </p:cNvSpPr>
            <p:nvPr/>
          </p:nvSpPr>
          <p:spPr bwMode="auto">
            <a:xfrm>
              <a:off x="10916871" y="2985611"/>
              <a:ext cx="42863" cy="215900"/>
            </a:xfrm>
            <a:custGeom>
              <a:avLst/>
              <a:gdLst>
                <a:gd name="T0" fmla="*/ 17 w 27"/>
                <a:gd name="T1" fmla="*/ 15 h 136"/>
                <a:gd name="T2" fmla="*/ 25 w 27"/>
                <a:gd name="T3" fmla="*/ 8 h 136"/>
                <a:gd name="T4" fmla="*/ 13 w 27"/>
                <a:gd name="T5" fmla="*/ 0 h 136"/>
                <a:gd name="T6" fmla="*/ 2 w 27"/>
                <a:gd name="T7" fmla="*/ 8 h 136"/>
                <a:gd name="T8" fmla="*/ 10 w 27"/>
                <a:gd name="T9" fmla="*/ 15 h 136"/>
                <a:gd name="T10" fmla="*/ 0 w 27"/>
                <a:gd name="T11" fmla="*/ 125 h 136"/>
                <a:gd name="T12" fmla="*/ 13 w 27"/>
                <a:gd name="T13" fmla="*/ 136 h 136"/>
                <a:gd name="T14" fmla="*/ 27 w 27"/>
                <a:gd name="T15" fmla="*/ 125 h 136"/>
                <a:gd name="T16" fmla="*/ 17 w 27"/>
                <a:gd name="T17" fmla="*/ 1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36">
                  <a:moveTo>
                    <a:pt x="17" y="15"/>
                  </a:moveTo>
                  <a:lnTo>
                    <a:pt x="25" y="8"/>
                  </a:lnTo>
                  <a:lnTo>
                    <a:pt x="13" y="0"/>
                  </a:lnTo>
                  <a:lnTo>
                    <a:pt x="2" y="8"/>
                  </a:lnTo>
                  <a:lnTo>
                    <a:pt x="10" y="15"/>
                  </a:lnTo>
                  <a:lnTo>
                    <a:pt x="0" y="125"/>
                  </a:lnTo>
                  <a:lnTo>
                    <a:pt x="13" y="136"/>
                  </a:lnTo>
                  <a:lnTo>
                    <a:pt x="27" y="125"/>
                  </a:lnTo>
                  <a:lnTo>
                    <a:pt x="17" y="1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0" name="Freeform 11"/>
            <p:cNvSpPr>
              <a:spLocks/>
            </p:cNvSpPr>
            <p:nvPr/>
          </p:nvSpPr>
          <p:spPr bwMode="auto">
            <a:xfrm>
              <a:off x="10988309" y="2979261"/>
              <a:ext cx="77788" cy="196850"/>
            </a:xfrm>
            <a:custGeom>
              <a:avLst/>
              <a:gdLst>
                <a:gd name="T0" fmla="*/ 0 w 60"/>
                <a:gd name="T1" fmla="*/ 7 h 155"/>
                <a:gd name="T2" fmla="*/ 24 w 60"/>
                <a:gd name="T3" fmla="*/ 0 h 155"/>
                <a:gd name="T4" fmla="*/ 60 w 60"/>
                <a:gd name="T5" fmla="*/ 155 h 155"/>
                <a:gd name="T6" fmla="*/ 35 w 60"/>
                <a:gd name="T7" fmla="*/ 155 h 155"/>
                <a:gd name="T8" fmla="*/ 0 w 60"/>
                <a:gd name="T9" fmla="*/ 7 h 155"/>
              </a:gdLst>
              <a:ahLst/>
              <a:cxnLst>
                <a:cxn ang="0">
                  <a:pos x="T0" y="T1"/>
                </a:cxn>
                <a:cxn ang="0">
                  <a:pos x="T2" y="T3"/>
                </a:cxn>
                <a:cxn ang="0">
                  <a:pos x="T4" y="T5"/>
                </a:cxn>
                <a:cxn ang="0">
                  <a:pos x="T6" y="T7"/>
                </a:cxn>
                <a:cxn ang="0">
                  <a:pos x="T8" y="T9"/>
                </a:cxn>
              </a:cxnLst>
              <a:rect l="0" t="0" r="r" b="b"/>
              <a:pathLst>
                <a:path w="60" h="155">
                  <a:moveTo>
                    <a:pt x="0" y="7"/>
                  </a:moveTo>
                  <a:cubicBezTo>
                    <a:pt x="8" y="5"/>
                    <a:pt x="16" y="3"/>
                    <a:pt x="24" y="0"/>
                  </a:cubicBezTo>
                  <a:cubicBezTo>
                    <a:pt x="47" y="51"/>
                    <a:pt x="54" y="100"/>
                    <a:pt x="60" y="155"/>
                  </a:cubicBezTo>
                  <a:cubicBezTo>
                    <a:pt x="35" y="155"/>
                    <a:pt x="35" y="155"/>
                    <a:pt x="35" y="155"/>
                  </a:cubicBezTo>
                  <a:cubicBezTo>
                    <a:pt x="29" y="102"/>
                    <a:pt x="23" y="55"/>
                    <a:pt x="0" y="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1" name="Freeform 12"/>
            <p:cNvSpPr>
              <a:spLocks/>
            </p:cNvSpPr>
            <p:nvPr/>
          </p:nvSpPr>
          <p:spPr bwMode="auto">
            <a:xfrm>
              <a:off x="10891471" y="3352324"/>
              <a:ext cx="46038" cy="236538"/>
            </a:xfrm>
            <a:custGeom>
              <a:avLst/>
              <a:gdLst>
                <a:gd name="T0" fmla="*/ 25 w 29"/>
                <a:gd name="T1" fmla="*/ 149 h 149"/>
                <a:gd name="T2" fmla="*/ 4 w 29"/>
                <a:gd name="T3" fmla="*/ 149 h 149"/>
                <a:gd name="T4" fmla="*/ 0 w 29"/>
                <a:gd name="T5" fmla="*/ 0 h 149"/>
                <a:gd name="T6" fmla="*/ 29 w 29"/>
                <a:gd name="T7" fmla="*/ 0 h 149"/>
                <a:gd name="T8" fmla="*/ 25 w 29"/>
                <a:gd name="T9" fmla="*/ 149 h 149"/>
              </a:gdLst>
              <a:ahLst/>
              <a:cxnLst>
                <a:cxn ang="0">
                  <a:pos x="T0" y="T1"/>
                </a:cxn>
                <a:cxn ang="0">
                  <a:pos x="T2" y="T3"/>
                </a:cxn>
                <a:cxn ang="0">
                  <a:pos x="T4" y="T5"/>
                </a:cxn>
                <a:cxn ang="0">
                  <a:pos x="T6" y="T7"/>
                </a:cxn>
                <a:cxn ang="0">
                  <a:pos x="T8" y="T9"/>
                </a:cxn>
              </a:cxnLst>
              <a:rect l="0" t="0" r="r" b="b"/>
              <a:pathLst>
                <a:path w="29" h="149">
                  <a:moveTo>
                    <a:pt x="25" y="149"/>
                  </a:moveTo>
                  <a:lnTo>
                    <a:pt x="4" y="149"/>
                  </a:lnTo>
                  <a:lnTo>
                    <a:pt x="0" y="0"/>
                  </a:lnTo>
                  <a:lnTo>
                    <a:pt x="29" y="0"/>
                  </a:lnTo>
                  <a:lnTo>
                    <a:pt x="25" y="14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2" name="Freeform 13"/>
            <p:cNvSpPr>
              <a:spLocks/>
            </p:cNvSpPr>
            <p:nvPr/>
          </p:nvSpPr>
          <p:spPr bwMode="auto">
            <a:xfrm>
              <a:off x="10893059" y="3568224"/>
              <a:ext cx="42863" cy="2063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3" name="Freeform 14"/>
            <p:cNvSpPr>
              <a:spLocks/>
            </p:cNvSpPr>
            <p:nvPr/>
          </p:nvSpPr>
          <p:spPr bwMode="auto">
            <a:xfrm>
              <a:off x="10943859" y="3352324"/>
              <a:ext cx="44450" cy="236538"/>
            </a:xfrm>
            <a:custGeom>
              <a:avLst/>
              <a:gdLst>
                <a:gd name="T0" fmla="*/ 4 w 28"/>
                <a:gd name="T1" fmla="*/ 149 h 149"/>
                <a:gd name="T2" fmla="*/ 24 w 28"/>
                <a:gd name="T3" fmla="*/ 149 h 149"/>
                <a:gd name="T4" fmla="*/ 28 w 28"/>
                <a:gd name="T5" fmla="*/ 0 h 149"/>
                <a:gd name="T6" fmla="*/ 0 w 28"/>
                <a:gd name="T7" fmla="*/ 0 h 149"/>
                <a:gd name="T8" fmla="*/ 4 w 28"/>
                <a:gd name="T9" fmla="*/ 149 h 149"/>
              </a:gdLst>
              <a:ahLst/>
              <a:cxnLst>
                <a:cxn ang="0">
                  <a:pos x="T0" y="T1"/>
                </a:cxn>
                <a:cxn ang="0">
                  <a:pos x="T2" y="T3"/>
                </a:cxn>
                <a:cxn ang="0">
                  <a:pos x="T4" y="T5"/>
                </a:cxn>
                <a:cxn ang="0">
                  <a:pos x="T6" y="T7"/>
                </a:cxn>
                <a:cxn ang="0">
                  <a:pos x="T8" y="T9"/>
                </a:cxn>
              </a:cxnLst>
              <a:rect l="0" t="0" r="r" b="b"/>
              <a:pathLst>
                <a:path w="28" h="149">
                  <a:moveTo>
                    <a:pt x="4" y="149"/>
                  </a:moveTo>
                  <a:lnTo>
                    <a:pt x="24" y="149"/>
                  </a:lnTo>
                  <a:lnTo>
                    <a:pt x="28" y="0"/>
                  </a:lnTo>
                  <a:lnTo>
                    <a:pt x="0" y="0"/>
                  </a:lnTo>
                  <a:lnTo>
                    <a:pt x="4" y="14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4" name="Freeform 15"/>
            <p:cNvSpPr>
              <a:spLocks/>
            </p:cNvSpPr>
            <p:nvPr/>
          </p:nvSpPr>
          <p:spPr bwMode="auto">
            <a:xfrm>
              <a:off x="10945446" y="3568224"/>
              <a:ext cx="42863" cy="20638"/>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5" name="Freeform 16"/>
            <p:cNvSpPr>
              <a:spLocks/>
            </p:cNvSpPr>
            <p:nvPr/>
          </p:nvSpPr>
          <p:spPr bwMode="auto">
            <a:xfrm>
              <a:off x="11037521" y="3176111"/>
              <a:ext cx="22225" cy="25400"/>
            </a:xfrm>
            <a:custGeom>
              <a:avLst/>
              <a:gdLst>
                <a:gd name="T0" fmla="*/ 0 w 18"/>
                <a:gd name="T1" fmla="*/ 0 h 20"/>
                <a:gd name="T2" fmla="*/ 0 w 18"/>
                <a:gd name="T3" fmla="*/ 11 h 20"/>
                <a:gd name="T4" fmla="*/ 9 w 18"/>
                <a:gd name="T5" fmla="*/ 20 h 20"/>
                <a:gd name="T6" fmla="*/ 18 w 18"/>
                <a:gd name="T7" fmla="*/ 11 h 20"/>
                <a:gd name="T8" fmla="*/ 18 w 18"/>
                <a:gd name="T9" fmla="*/ 0 h 20"/>
                <a:gd name="T10" fmla="*/ 0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0" y="0"/>
                  </a:moveTo>
                  <a:cubicBezTo>
                    <a:pt x="0" y="11"/>
                    <a:pt x="0" y="11"/>
                    <a:pt x="0" y="11"/>
                  </a:cubicBezTo>
                  <a:cubicBezTo>
                    <a:pt x="0" y="16"/>
                    <a:pt x="4" y="20"/>
                    <a:pt x="9" y="20"/>
                  </a:cubicBezTo>
                  <a:cubicBezTo>
                    <a:pt x="14" y="20"/>
                    <a:pt x="18" y="16"/>
                    <a:pt x="18" y="11"/>
                  </a:cubicBezTo>
                  <a:cubicBezTo>
                    <a:pt x="18" y="0"/>
                    <a:pt x="18" y="0"/>
                    <a:pt x="18"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6" name="Freeform 17"/>
            <p:cNvSpPr>
              <a:spLocks/>
            </p:cNvSpPr>
            <p:nvPr/>
          </p:nvSpPr>
          <p:spPr bwMode="auto">
            <a:xfrm>
              <a:off x="10810509" y="2979261"/>
              <a:ext cx="76200" cy="196850"/>
            </a:xfrm>
            <a:custGeom>
              <a:avLst/>
              <a:gdLst>
                <a:gd name="T0" fmla="*/ 61 w 61"/>
                <a:gd name="T1" fmla="*/ 7 h 155"/>
                <a:gd name="T2" fmla="*/ 36 w 61"/>
                <a:gd name="T3" fmla="*/ 0 h 155"/>
                <a:gd name="T4" fmla="*/ 0 w 61"/>
                <a:gd name="T5" fmla="*/ 155 h 155"/>
                <a:gd name="T6" fmla="*/ 25 w 61"/>
                <a:gd name="T7" fmla="*/ 155 h 155"/>
                <a:gd name="T8" fmla="*/ 61 w 61"/>
                <a:gd name="T9" fmla="*/ 7 h 155"/>
              </a:gdLst>
              <a:ahLst/>
              <a:cxnLst>
                <a:cxn ang="0">
                  <a:pos x="T0" y="T1"/>
                </a:cxn>
                <a:cxn ang="0">
                  <a:pos x="T2" y="T3"/>
                </a:cxn>
                <a:cxn ang="0">
                  <a:pos x="T4" y="T5"/>
                </a:cxn>
                <a:cxn ang="0">
                  <a:pos x="T6" y="T7"/>
                </a:cxn>
                <a:cxn ang="0">
                  <a:pos x="T8" y="T9"/>
                </a:cxn>
              </a:cxnLst>
              <a:rect l="0" t="0" r="r" b="b"/>
              <a:pathLst>
                <a:path w="61" h="155">
                  <a:moveTo>
                    <a:pt x="61" y="7"/>
                  </a:moveTo>
                  <a:cubicBezTo>
                    <a:pt x="53" y="5"/>
                    <a:pt x="44" y="3"/>
                    <a:pt x="36" y="0"/>
                  </a:cubicBezTo>
                  <a:cubicBezTo>
                    <a:pt x="12" y="51"/>
                    <a:pt x="5" y="100"/>
                    <a:pt x="0" y="155"/>
                  </a:cubicBezTo>
                  <a:cubicBezTo>
                    <a:pt x="25" y="155"/>
                    <a:pt x="25" y="155"/>
                    <a:pt x="25" y="155"/>
                  </a:cubicBezTo>
                  <a:cubicBezTo>
                    <a:pt x="31" y="102"/>
                    <a:pt x="38" y="55"/>
                    <a:pt x="61" y="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7" name="Freeform 18"/>
            <p:cNvSpPr>
              <a:spLocks/>
            </p:cNvSpPr>
            <p:nvPr/>
          </p:nvSpPr>
          <p:spPr bwMode="auto">
            <a:xfrm>
              <a:off x="10813684" y="3176111"/>
              <a:ext cx="23813" cy="25400"/>
            </a:xfrm>
            <a:custGeom>
              <a:avLst/>
              <a:gdLst>
                <a:gd name="T0" fmla="*/ 19 w 19"/>
                <a:gd name="T1" fmla="*/ 0 h 20"/>
                <a:gd name="T2" fmla="*/ 19 w 19"/>
                <a:gd name="T3" fmla="*/ 11 h 20"/>
                <a:gd name="T4" fmla="*/ 10 w 19"/>
                <a:gd name="T5" fmla="*/ 20 h 20"/>
                <a:gd name="T6" fmla="*/ 0 w 19"/>
                <a:gd name="T7" fmla="*/ 11 h 20"/>
                <a:gd name="T8" fmla="*/ 0 w 19"/>
                <a:gd name="T9" fmla="*/ 0 h 20"/>
                <a:gd name="T10" fmla="*/ 19 w 19"/>
                <a:gd name="T11" fmla="*/ 0 h 20"/>
              </a:gdLst>
              <a:ahLst/>
              <a:cxnLst>
                <a:cxn ang="0">
                  <a:pos x="T0" y="T1"/>
                </a:cxn>
                <a:cxn ang="0">
                  <a:pos x="T2" y="T3"/>
                </a:cxn>
                <a:cxn ang="0">
                  <a:pos x="T4" y="T5"/>
                </a:cxn>
                <a:cxn ang="0">
                  <a:pos x="T6" y="T7"/>
                </a:cxn>
                <a:cxn ang="0">
                  <a:pos x="T8" y="T9"/>
                </a:cxn>
                <a:cxn ang="0">
                  <a:pos x="T10" y="T11"/>
                </a:cxn>
              </a:cxnLst>
              <a:rect l="0" t="0" r="r" b="b"/>
              <a:pathLst>
                <a:path w="19" h="20">
                  <a:moveTo>
                    <a:pt x="19" y="0"/>
                  </a:moveTo>
                  <a:cubicBezTo>
                    <a:pt x="19" y="11"/>
                    <a:pt x="19" y="11"/>
                    <a:pt x="19" y="11"/>
                  </a:cubicBezTo>
                  <a:cubicBezTo>
                    <a:pt x="19" y="16"/>
                    <a:pt x="15" y="20"/>
                    <a:pt x="10" y="20"/>
                  </a:cubicBezTo>
                  <a:cubicBezTo>
                    <a:pt x="4" y="20"/>
                    <a:pt x="0" y="16"/>
                    <a:pt x="0" y="11"/>
                  </a:cubicBezTo>
                  <a:cubicBezTo>
                    <a:pt x="0" y="0"/>
                    <a:pt x="0" y="0"/>
                    <a:pt x="0" y="0"/>
                  </a:cubicBezTo>
                  <a:lnTo>
                    <a:pt x="19"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8" name="Freeform 19"/>
            <p:cNvSpPr>
              <a:spLocks/>
            </p:cNvSpPr>
            <p:nvPr/>
          </p:nvSpPr>
          <p:spPr bwMode="auto">
            <a:xfrm>
              <a:off x="10856546" y="2974499"/>
              <a:ext cx="163513" cy="252413"/>
            </a:xfrm>
            <a:custGeom>
              <a:avLst/>
              <a:gdLst>
                <a:gd name="T0" fmla="*/ 66 w 103"/>
                <a:gd name="T1" fmla="*/ 0 h 159"/>
                <a:gd name="T2" fmla="*/ 51 w 103"/>
                <a:gd name="T3" fmla="*/ 115 h 159"/>
                <a:gd name="T4" fmla="*/ 37 w 103"/>
                <a:gd name="T5" fmla="*/ 0 h 159"/>
                <a:gd name="T6" fmla="*/ 0 w 103"/>
                <a:gd name="T7" fmla="*/ 3 h 159"/>
                <a:gd name="T8" fmla="*/ 7 w 103"/>
                <a:gd name="T9" fmla="*/ 159 h 159"/>
                <a:gd name="T10" fmla="*/ 95 w 103"/>
                <a:gd name="T11" fmla="*/ 159 h 159"/>
                <a:gd name="T12" fmla="*/ 103 w 103"/>
                <a:gd name="T13" fmla="*/ 3 h 159"/>
                <a:gd name="T14" fmla="*/ 66 w 103"/>
                <a:gd name="T15" fmla="*/ 0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159">
                  <a:moveTo>
                    <a:pt x="66" y="0"/>
                  </a:moveTo>
                  <a:lnTo>
                    <a:pt x="51" y="115"/>
                  </a:lnTo>
                  <a:lnTo>
                    <a:pt x="37" y="0"/>
                  </a:lnTo>
                  <a:lnTo>
                    <a:pt x="0" y="3"/>
                  </a:lnTo>
                  <a:lnTo>
                    <a:pt x="7" y="159"/>
                  </a:lnTo>
                  <a:lnTo>
                    <a:pt x="95" y="159"/>
                  </a:lnTo>
                  <a:lnTo>
                    <a:pt x="103" y="3"/>
                  </a:lnTo>
                  <a:lnTo>
                    <a:pt x="66"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29" name="Freeform 20"/>
            <p:cNvSpPr>
              <a:spLocks/>
            </p:cNvSpPr>
            <p:nvPr/>
          </p:nvSpPr>
          <p:spPr bwMode="auto">
            <a:xfrm>
              <a:off x="10975609" y="2884011"/>
              <a:ext cx="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1" name="Freeform 21"/>
            <p:cNvSpPr>
              <a:spLocks/>
            </p:cNvSpPr>
            <p:nvPr/>
          </p:nvSpPr>
          <p:spPr bwMode="auto">
            <a:xfrm>
              <a:off x="10975609" y="288242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2" name="Freeform 22"/>
            <p:cNvSpPr>
              <a:spLocks/>
            </p:cNvSpPr>
            <p:nvPr/>
          </p:nvSpPr>
          <p:spPr bwMode="auto">
            <a:xfrm>
              <a:off x="10974021" y="28792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3" name="Freeform 23"/>
            <p:cNvSpPr>
              <a:spLocks/>
            </p:cNvSpPr>
            <p:nvPr/>
          </p:nvSpPr>
          <p:spPr bwMode="auto">
            <a:xfrm>
              <a:off x="10974021" y="28808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5" name="Freeform 24"/>
            <p:cNvSpPr>
              <a:spLocks/>
            </p:cNvSpPr>
            <p:nvPr/>
          </p:nvSpPr>
          <p:spPr bwMode="auto">
            <a:xfrm>
              <a:off x="10899409" y="28792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 name="Freeform 25"/>
            <p:cNvSpPr>
              <a:spLocks/>
            </p:cNvSpPr>
            <p:nvPr/>
          </p:nvSpPr>
          <p:spPr bwMode="auto">
            <a:xfrm>
              <a:off x="10975609" y="2885599"/>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7" name="Freeform 26"/>
            <p:cNvSpPr>
              <a:spLocks/>
            </p:cNvSpPr>
            <p:nvPr/>
          </p:nvSpPr>
          <p:spPr bwMode="auto">
            <a:xfrm>
              <a:off x="10975609" y="2887186"/>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8" name="Freeform 27"/>
            <p:cNvSpPr>
              <a:spLocks/>
            </p:cNvSpPr>
            <p:nvPr/>
          </p:nvSpPr>
          <p:spPr bwMode="auto">
            <a:xfrm>
              <a:off x="10972434" y="287766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9" name="Freeform 28"/>
            <p:cNvSpPr>
              <a:spLocks/>
            </p:cNvSpPr>
            <p:nvPr/>
          </p:nvSpPr>
          <p:spPr bwMode="auto">
            <a:xfrm>
              <a:off x="10899409" y="28871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0" name="Freeform 29"/>
            <p:cNvSpPr>
              <a:spLocks/>
            </p:cNvSpPr>
            <p:nvPr/>
          </p:nvSpPr>
          <p:spPr bwMode="auto">
            <a:xfrm>
              <a:off x="10899409" y="288242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1" name="Freeform 30"/>
            <p:cNvSpPr>
              <a:spLocks/>
            </p:cNvSpPr>
            <p:nvPr/>
          </p:nvSpPr>
          <p:spPr bwMode="auto">
            <a:xfrm>
              <a:off x="10899409" y="28808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2" name="Freeform 31"/>
            <p:cNvSpPr>
              <a:spLocks/>
            </p:cNvSpPr>
            <p:nvPr/>
          </p:nvSpPr>
          <p:spPr bwMode="auto">
            <a:xfrm>
              <a:off x="10899409" y="2884011"/>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3" name="Freeform 32"/>
            <p:cNvSpPr>
              <a:spLocks/>
            </p:cNvSpPr>
            <p:nvPr/>
          </p:nvSpPr>
          <p:spPr bwMode="auto">
            <a:xfrm>
              <a:off x="10891471" y="2874486"/>
              <a:ext cx="90488" cy="111125"/>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4" name="Freeform 33"/>
            <p:cNvSpPr>
              <a:spLocks/>
            </p:cNvSpPr>
            <p:nvPr/>
          </p:nvSpPr>
          <p:spPr bwMode="auto">
            <a:xfrm>
              <a:off x="10867659" y="3226911"/>
              <a:ext cx="139700" cy="150813"/>
            </a:xfrm>
            <a:custGeom>
              <a:avLst/>
              <a:gdLst>
                <a:gd name="T0" fmla="*/ 84 w 88"/>
                <a:gd name="T1" fmla="*/ 95 h 95"/>
                <a:gd name="T2" fmla="*/ 4 w 88"/>
                <a:gd name="T3" fmla="*/ 95 h 95"/>
                <a:gd name="T4" fmla="*/ 0 w 88"/>
                <a:gd name="T5" fmla="*/ 0 h 95"/>
                <a:gd name="T6" fmla="*/ 88 w 88"/>
                <a:gd name="T7" fmla="*/ 0 h 95"/>
                <a:gd name="T8" fmla="*/ 84 w 88"/>
                <a:gd name="T9" fmla="*/ 95 h 95"/>
              </a:gdLst>
              <a:ahLst/>
              <a:cxnLst>
                <a:cxn ang="0">
                  <a:pos x="T0" y="T1"/>
                </a:cxn>
                <a:cxn ang="0">
                  <a:pos x="T2" y="T3"/>
                </a:cxn>
                <a:cxn ang="0">
                  <a:pos x="T4" y="T5"/>
                </a:cxn>
                <a:cxn ang="0">
                  <a:pos x="T6" y="T7"/>
                </a:cxn>
                <a:cxn ang="0">
                  <a:pos x="T8" y="T9"/>
                </a:cxn>
              </a:cxnLst>
              <a:rect l="0" t="0" r="r" b="b"/>
              <a:pathLst>
                <a:path w="88" h="95">
                  <a:moveTo>
                    <a:pt x="84" y="95"/>
                  </a:moveTo>
                  <a:lnTo>
                    <a:pt x="4" y="95"/>
                  </a:lnTo>
                  <a:lnTo>
                    <a:pt x="0" y="0"/>
                  </a:lnTo>
                  <a:lnTo>
                    <a:pt x="88" y="0"/>
                  </a:lnTo>
                  <a:lnTo>
                    <a:pt x="84" y="9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5" name="Rectangle 34"/>
            <p:cNvSpPr>
              <a:spLocks noChangeArrowheads="1"/>
            </p:cNvSpPr>
            <p:nvPr/>
          </p:nvSpPr>
          <p:spPr bwMode="auto">
            <a:xfrm>
              <a:off x="10537825" y="2928938"/>
              <a:ext cx="50800" cy="149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6" name="Freeform 35"/>
            <p:cNvSpPr>
              <a:spLocks/>
            </p:cNvSpPr>
            <p:nvPr/>
          </p:nvSpPr>
          <p:spPr bwMode="auto">
            <a:xfrm>
              <a:off x="10496550" y="3533775"/>
              <a:ext cx="63500" cy="31750"/>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7" name="Freeform 36"/>
            <p:cNvSpPr>
              <a:spLocks/>
            </p:cNvSpPr>
            <p:nvPr/>
          </p:nvSpPr>
          <p:spPr bwMode="auto">
            <a:xfrm>
              <a:off x="10566400" y="3533775"/>
              <a:ext cx="63500" cy="31750"/>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8" name="Freeform 37"/>
            <p:cNvSpPr>
              <a:spLocks/>
            </p:cNvSpPr>
            <p:nvPr/>
          </p:nvSpPr>
          <p:spPr bwMode="auto">
            <a:xfrm>
              <a:off x="10518775" y="2798763"/>
              <a:ext cx="98425" cy="119063"/>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9" name="Freeform 38"/>
            <p:cNvSpPr>
              <a:spLocks/>
            </p:cNvSpPr>
            <p:nvPr/>
          </p:nvSpPr>
          <p:spPr bwMode="auto">
            <a:xfrm>
              <a:off x="10506075" y="2786063"/>
              <a:ext cx="96838" cy="111125"/>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0" name="Freeform 39"/>
            <p:cNvSpPr>
              <a:spLocks/>
            </p:cNvSpPr>
            <p:nvPr/>
          </p:nvSpPr>
          <p:spPr bwMode="auto">
            <a:xfrm>
              <a:off x="10537825" y="2887663"/>
              <a:ext cx="50800" cy="53975"/>
            </a:xfrm>
            <a:custGeom>
              <a:avLst/>
              <a:gdLst>
                <a:gd name="T0" fmla="*/ 32 w 32"/>
                <a:gd name="T1" fmla="*/ 26 h 34"/>
                <a:gd name="T2" fmla="*/ 16 w 32"/>
                <a:gd name="T3" fmla="*/ 34 h 34"/>
                <a:gd name="T4" fmla="*/ 0 w 32"/>
                <a:gd name="T5" fmla="*/ 26 h 34"/>
                <a:gd name="T6" fmla="*/ 0 w 32"/>
                <a:gd name="T7" fmla="*/ 0 h 34"/>
                <a:gd name="T8" fmla="*/ 32 w 32"/>
                <a:gd name="T9" fmla="*/ 0 h 34"/>
                <a:gd name="T10" fmla="*/ 32 w 32"/>
                <a:gd name="T11" fmla="*/ 26 h 34"/>
              </a:gdLst>
              <a:ahLst/>
              <a:cxnLst>
                <a:cxn ang="0">
                  <a:pos x="T0" y="T1"/>
                </a:cxn>
                <a:cxn ang="0">
                  <a:pos x="T2" y="T3"/>
                </a:cxn>
                <a:cxn ang="0">
                  <a:pos x="T4" y="T5"/>
                </a:cxn>
                <a:cxn ang="0">
                  <a:pos x="T6" y="T7"/>
                </a:cxn>
                <a:cxn ang="0">
                  <a:pos x="T8" y="T9"/>
                </a:cxn>
                <a:cxn ang="0">
                  <a:pos x="T10" y="T11"/>
                </a:cxn>
              </a:cxnLst>
              <a:rect l="0" t="0" r="r" b="b"/>
              <a:pathLst>
                <a:path w="32" h="34">
                  <a:moveTo>
                    <a:pt x="32" y="26"/>
                  </a:moveTo>
                  <a:lnTo>
                    <a:pt x="16" y="34"/>
                  </a:lnTo>
                  <a:lnTo>
                    <a:pt x="0" y="26"/>
                  </a:lnTo>
                  <a:lnTo>
                    <a:pt x="0" y="0"/>
                  </a:lnTo>
                  <a:lnTo>
                    <a:pt x="32" y="0"/>
                  </a:lnTo>
                  <a:lnTo>
                    <a:pt x="32" y="2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1" name="Freeform 40"/>
            <p:cNvSpPr>
              <a:spLocks/>
            </p:cNvSpPr>
            <p:nvPr/>
          </p:nvSpPr>
          <p:spPr bwMode="auto">
            <a:xfrm>
              <a:off x="10550525" y="2941638"/>
              <a:ext cx="26988" cy="198438"/>
            </a:xfrm>
            <a:custGeom>
              <a:avLst/>
              <a:gdLst>
                <a:gd name="T0" fmla="*/ 13 w 17"/>
                <a:gd name="T1" fmla="*/ 10 h 125"/>
                <a:gd name="T2" fmla="*/ 17 w 17"/>
                <a:gd name="T3" fmla="*/ 7 h 125"/>
                <a:gd name="T4" fmla="*/ 8 w 17"/>
                <a:gd name="T5" fmla="*/ 0 h 125"/>
                <a:gd name="T6" fmla="*/ 0 w 17"/>
                <a:gd name="T7" fmla="*/ 7 h 125"/>
                <a:gd name="T8" fmla="*/ 4 w 17"/>
                <a:gd name="T9" fmla="*/ 10 h 125"/>
                <a:gd name="T10" fmla="*/ 3 w 17"/>
                <a:gd name="T11" fmla="*/ 115 h 125"/>
                <a:gd name="T12" fmla="*/ 8 w 17"/>
                <a:gd name="T13" fmla="*/ 125 h 125"/>
                <a:gd name="T14" fmla="*/ 13 w 17"/>
                <a:gd name="T15" fmla="*/ 115 h 125"/>
                <a:gd name="T16" fmla="*/ 13 w 17"/>
                <a:gd name="T17" fmla="*/ 1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25">
                  <a:moveTo>
                    <a:pt x="13" y="10"/>
                  </a:moveTo>
                  <a:lnTo>
                    <a:pt x="17" y="7"/>
                  </a:lnTo>
                  <a:lnTo>
                    <a:pt x="8" y="0"/>
                  </a:lnTo>
                  <a:lnTo>
                    <a:pt x="0" y="7"/>
                  </a:lnTo>
                  <a:lnTo>
                    <a:pt x="4" y="10"/>
                  </a:lnTo>
                  <a:lnTo>
                    <a:pt x="3" y="115"/>
                  </a:lnTo>
                  <a:lnTo>
                    <a:pt x="8" y="125"/>
                  </a:lnTo>
                  <a:lnTo>
                    <a:pt x="13" y="115"/>
                  </a:lnTo>
                  <a:lnTo>
                    <a:pt x="13"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2" name="Freeform 41"/>
            <p:cNvSpPr>
              <a:spLocks/>
            </p:cNvSpPr>
            <p:nvPr/>
          </p:nvSpPr>
          <p:spPr bwMode="auto">
            <a:xfrm>
              <a:off x="10418763" y="2944813"/>
              <a:ext cx="107950" cy="276225"/>
            </a:xfrm>
            <a:custGeom>
              <a:avLst/>
              <a:gdLst>
                <a:gd name="T0" fmla="*/ 85 w 85"/>
                <a:gd name="T1" fmla="*/ 9 h 218"/>
                <a:gd name="T2" fmla="*/ 51 w 85"/>
                <a:gd name="T3" fmla="*/ 0 h 218"/>
                <a:gd name="T4" fmla="*/ 0 w 85"/>
                <a:gd name="T5" fmla="*/ 218 h 218"/>
                <a:gd name="T6" fmla="*/ 35 w 85"/>
                <a:gd name="T7" fmla="*/ 218 h 218"/>
                <a:gd name="T8" fmla="*/ 85 w 85"/>
                <a:gd name="T9" fmla="*/ 9 h 218"/>
              </a:gdLst>
              <a:ahLst/>
              <a:cxnLst>
                <a:cxn ang="0">
                  <a:pos x="T0" y="T1"/>
                </a:cxn>
                <a:cxn ang="0">
                  <a:pos x="T2" y="T3"/>
                </a:cxn>
                <a:cxn ang="0">
                  <a:pos x="T4" y="T5"/>
                </a:cxn>
                <a:cxn ang="0">
                  <a:pos x="T6" y="T7"/>
                </a:cxn>
                <a:cxn ang="0">
                  <a:pos x="T8" y="T9"/>
                </a:cxn>
              </a:cxnLst>
              <a:rect l="0" t="0" r="r" b="b"/>
              <a:pathLst>
                <a:path w="85" h="218">
                  <a:moveTo>
                    <a:pt x="85" y="9"/>
                  </a:moveTo>
                  <a:cubicBezTo>
                    <a:pt x="74" y="6"/>
                    <a:pt x="62" y="3"/>
                    <a:pt x="51" y="0"/>
                  </a:cubicBezTo>
                  <a:cubicBezTo>
                    <a:pt x="19" y="71"/>
                    <a:pt x="8" y="141"/>
                    <a:pt x="0" y="218"/>
                  </a:cubicBezTo>
                  <a:cubicBezTo>
                    <a:pt x="35" y="218"/>
                    <a:pt x="35" y="218"/>
                    <a:pt x="35" y="218"/>
                  </a:cubicBezTo>
                  <a:cubicBezTo>
                    <a:pt x="43" y="144"/>
                    <a:pt x="53" y="77"/>
                    <a:pt x="85"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3" name="Freeform 42"/>
            <p:cNvSpPr>
              <a:spLocks/>
            </p:cNvSpPr>
            <p:nvPr/>
          </p:nvSpPr>
          <p:spPr bwMode="auto">
            <a:xfrm>
              <a:off x="10601325" y="2944813"/>
              <a:ext cx="107950" cy="276225"/>
            </a:xfrm>
            <a:custGeom>
              <a:avLst/>
              <a:gdLst>
                <a:gd name="T0" fmla="*/ 0 w 84"/>
                <a:gd name="T1" fmla="*/ 9 h 218"/>
                <a:gd name="T2" fmla="*/ 33 w 84"/>
                <a:gd name="T3" fmla="*/ 0 h 218"/>
                <a:gd name="T4" fmla="*/ 84 w 84"/>
                <a:gd name="T5" fmla="*/ 218 h 218"/>
                <a:gd name="T6" fmla="*/ 50 w 84"/>
                <a:gd name="T7" fmla="*/ 218 h 218"/>
                <a:gd name="T8" fmla="*/ 0 w 84"/>
                <a:gd name="T9" fmla="*/ 9 h 218"/>
              </a:gdLst>
              <a:ahLst/>
              <a:cxnLst>
                <a:cxn ang="0">
                  <a:pos x="T0" y="T1"/>
                </a:cxn>
                <a:cxn ang="0">
                  <a:pos x="T2" y="T3"/>
                </a:cxn>
                <a:cxn ang="0">
                  <a:pos x="T4" y="T5"/>
                </a:cxn>
                <a:cxn ang="0">
                  <a:pos x="T6" y="T7"/>
                </a:cxn>
                <a:cxn ang="0">
                  <a:pos x="T8" y="T9"/>
                </a:cxn>
              </a:cxnLst>
              <a:rect l="0" t="0" r="r" b="b"/>
              <a:pathLst>
                <a:path w="84" h="218">
                  <a:moveTo>
                    <a:pt x="0" y="9"/>
                  </a:moveTo>
                  <a:cubicBezTo>
                    <a:pt x="11" y="6"/>
                    <a:pt x="22" y="3"/>
                    <a:pt x="33" y="0"/>
                  </a:cubicBezTo>
                  <a:cubicBezTo>
                    <a:pt x="66" y="71"/>
                    <a:pt x="77" y="141"/>
                    <a:pt x="84" y="218"/>
                  </a:cubicBezTo>
                  <a:cubicBezTo>
                    <a:pt x="50" y="218"/>
                    <a:pt x="50" y="218"/>
                    <a:pt x="50" y="218"/>
                  </a:cubicBezTo>
                  <a:cubicBezTo>
                    <a:pt x="42" y="144"/>
                    <a:pt x="31" y="77"/>
                    <a:pt x="0"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4" name="Freeform 43"/>
            <p:cNvSpPr>
              <a:spLocks/>
            </p:cNvSpPr>
            <p:nvPr/>
          </p:nvSpPr>
          <p:spPr bwMode="auto">
            <a:xfrm>
              <a:off x="10498138" y="3246438"/>
              <a:ext cx="63500" cy="293688"/>
            </a:xfrm>
            <a:custGeom>
              <a:avLst/>
              <a:gdLst>
                <a:gd name="T0" fmla="*/ 33 w 40"/>
                <a:gd name="T1" fmla="*/ 185 h 185"/>
                <a:gd name="T2" fmla="*/ 5 w 40"/>
                <a:gd name="T3" fmla="*/ 185 h 185"/>
                <a:gd name="T4" fmla="*/ 0 w 40"/>
                <a:gd name="T5" fmla="*/ 0 h 185"/>
                <a:gd name="T6" fmla="*/ 40 w 40"/>
                <a:gd name="T7" fmla="*/ 0 h 185"/>
                <a:gd name="T8" fmla="*/ 33 w 40"/>
                <a:gd name="T9" fmla="*/ 185 h 185"/>
              </a:gdLst>
              <a:ahLst/>
              <a:cxnLst>
                <a:cxn ang="0">
                  <a:pos x="T0" y="T1"/>
                </a:cxn>
                <a:cxn ang="0">
                  <a:pos x="T2" y="T3"/>
                </a:cxn>
                <a:cxn ang="0">
                  <a:pos x="T4" y="T5"/>
                </a:cxn>
                <a:cxn ang="0">
                  <a:pos x="T6" y="T7"/>
                </a:cxn>
                <a:cxn ang="0">
                  <a:pos x="T8" y="T9"/>
                </a:cxn>
              </a:cxnLst>
              <a:rect l="0" t="0" r="r" b="b"/>
              <a:pathLst>
                <a:path w="40" h="185">
                  <a:moveTo>
                    <a:pt x="33" y="185"/>
                  </a:moveTo>
                  <a:lnTo>
                    <a:pt x="5" y="185"/>
                  </a:lnTo>
                  <a:lnTo>
                    <a:pt x="0" y="0"/>
                  </a:lnTo>
                  <a:lnTo>
                    <a:pt x="40" y="0"/>
                  </a:lnTo>
                  <a:lnTo>
                    <a:pt x="33" y="18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5" name="Freeform 44"/>
            <p:cNvSpPr>
              <a:spLocks/>
            </p:cNvSpPr>
            <p:nvPr/>
          </p:nvSpPr>
          <p:spPr bwMode="auto">
            <a:xfrm>
              <a:off x="10563225" y="3246438"/>
              <a:ext cx="65088" cy="293688"/>
            </a:xfrm>
            <a:custGeom>
              <a:avLst/>
              <a:gdLst>
                <a:gd name="T0" fmla="*/ 37 w 41"/>
                <a:gd name="T1" fmla="*/ 185 h 185"/>
                <a:gd name="T2" fmla="*/ 8 w 41"/>
                <a:gd name="T3" fmla="*/ 185 h 185"/>
                <a:gd name="T4" fmla="*/ 0 w 41"/>
                <a:gd name="T5" fmla="*/ 0 h 185"/>
                <a:gd name="T6" fmla="*/ 41 w 41"/>
                <a:gd name="T7" fmla="*/ 0 h 185"/>
                <a:gd name="T8" fmla="*/ 37 w 41"/>
                <a:gd name="T9" fmla="*/ 185 h 185"/>
              </a:gdLst>
              <a:ahLst/>
              <a:cxnLst>
                <a:cxn ang="0">
                  <a:pos x="T0" y="T1"/>
                </a:cxn>
                <a:cxn ang="0">
                  <a:pos x="T2" y="T3"/>
                </a:cxn>
                <a:cxn ang="0">
                  <a:pos x="T4" y="T5"/>
                </a:cxn>
                <a:cxn ang="0">
                  <a:pos x="T6" y="T7"/>
                </a:cxn>
                <a:cxn ang="0">
                  <a:pos x="T8" y="T9"/>
                </a:cxn>
              </a:cxnLst>
              <a:rect l="0" t="0" r="r" b="b"/>
              <a:pathLst>
                <a:path w="41" h="185">
                  <a:moveTo>
                    <a:pt x="37" y="185"/>
                  </a:moveTo>
                  <a:lnTo>
                    <a:pt x="8" y="185"/>
                  </a:lnTo>
                  <a:lnTo>
                    <a:pt x="0" y="0"/>
                  </a:lnTo>
                  <a:lnTo>
                    <a:pt x="41" y="0"/>
                  </a:lnTo>
                  <a:lnTo>
                    <a:pt x="37" y="18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6" name="Freeform 45"/>
            <p:cNvSpPr>
              <a:spLocks/>
            </p:cNvSpPr>
            <p:nvPr/>
          </p:nvSpPr>
          <p:spPr bwMode="auto">
            <a:xfrm>
              <a:off x="10425113" y="3221038"/>
              <a:ext cx="31750" cy="36513"/>
            </a:xfrm>
            <a:custGeom>
              <a:avLst/>
              <a:gdLst>
                <a:gd name="T0" fmla="*/ 0 w 25"/>
                <a:gd name="T1" fmla="*/ 0 h 28"/>
                <a:gd name="T2" fmla="*/ 0 w 25"/>
                <a:gd name="T3" fmla="*/ 15 h 28"/>
                <a:gd name="T4" fmla="*/ 13 w 25"/>
                <a:gd name="T5" fmla="*/ 28 h 28"/>
                <a:gd name="T6" fmla="*/ 25 w 25"/>
                <a:gd name="T7" fmla="*/ 15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5"/>
                    <a:pt x="0" y="15"/>
                    <a:pt x="0" y="15"/>
                  </a:cubicBezTo>
                  <a:cubicBezTo>
                    <a:pt x="0" y="22"/>
                    <a:pt x="6" y="28"/>
                    <a:pt x="13" y="28"/>
                  </a:cubicBezTo>
                  <a:cubicBezTo>
                    <a:pt x="20" y="28"/>
                    <a:pt x="25" y="22"/>
                    <a:pt x="25" y="15"/>
                  </a:cubicBezTo>
                  <a:cubicBezTo>
                    <a:pt x="25" y="0"/>
                    <a:pt x="25" y="0"/>
                    <a:pt x="25"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9" name="Freeform 46"/>
            <p:cNvSpPr>
              <a:spLocks/>
            </p:cNvSpPr>
            <p:nvPr/>
          </p:nvSpPr>
          <p:spPr bwMode="auto">
            <a:xfrm>
              <a:off x="10671175" y="3221038"/>
              <a:ext cx="33338" cy="36513"/>
            </a:xfrm>
            <a:custGeom>
              <a:avLst/>
              <a:gdLst>
                <a:gd name="T0" fmla="*/ 0 w 26"/>
                <a:gd name="T1" fmla="*/ 0 h 28"/>
                <a:gd name="T2" fmla="*/ 0 w 26"/>
                <a:gd name="T3" fmla="*/ 15 h 28"/>
                <a:gd name="T4" fmla="*/ 13 w 26"/>
                <a:gd name="T5" fmla="*/ 28 h 28"/>
                <a:gd name="T6" fmla="*/ 26 w 26"/>
                <a:gd name="T7" fmla="*/ 15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5"/>
                    <a:pt x="0" y="15"/>
                    <a:pt x="0" y="15"/>
                  </a:cubicBezTo>
                  <a:cubicBezTo>
                    <a:pt x="0" y="22"/>
                    <a:pt x="6" y="28"/>
                    <a:pt x="13" y="28"/>
                  </a:cubicBezTo>
                  <a:cubicBezTo>
                    <a:pt x="20" y="28"/>
                    <a:pt x="26" y="22"/>
                    <a:pt x="26" y="15"/>
                  </a:cubicBezTo>
                  <a:cubicBezTo>
                    <a:pt x="26" y="0"/>
                    <a:pt x="26" y="0"/>
                    <a:pt x="2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0" name="Freeform 47"/>
            <p:cNvSpPr>
              <a:spLocks/>
            </p:cNvSpPr>
            <p:nvPr/>
          </p:nvSpPr>
          <p:spPr bwMode="auto">
            <a:xfrm>
              <a:off x="10482263" y="2928938"/>
              <a:ext cx="161925" cy="317500"/>
            </a:xfrm>
            <a:custGeom>
              <a:avLst/>
              <a:gdLst>
                <a:gd name="T0" fmla="*/ 67 w 102"/>
                <a:gd name="T1" fmla="*/ 0 h 200"/>
                <a:gd name="T2" fmla="*/ 51 w 102"/>
                <a:gd name="T3" fmla="*/ 125 h 200"/>
                <a:gd name="T4" fmla="*/ 35 w 102"/>
                <a:gd name="T5" fmla="*/ 0 h 200"/>
                <a:gd name="T6" fmla="*/ 0 w 102"/>
                <a:gd name="T7" fmla="*/ 10 h 200"/>
                <a:gd name="T8" fmla="*/ 3 w 102"/>
                <a:gd name="T9" fmla="*/ 200 h 200"/>
                <a:gd name="T10" fmla="*/ 100 w 102"/>
                <a:gd name="T11" fmla="*/ 200 h 200"/>
                <a:gd name="T12" fmla="*/ 102 w 102"/>
                <a:gd name="T13" fmla="*/ 10 h 200"/>
                <a:gd name="T14" fmla="*/ 67 w 102"/>
                <a:gd name="T15" fmla="*/ 0 h 2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200">
                  <a:moveTo>
                    <a:pt x="67" y="0"/>
                  </a:moveTo>
                  <a:lnTo>
                    <a:pt x="51" y="125"/>
                  </a:lnTo>
                  <a:lnTo>
                    <a:pt x="35" y="0"/>
                  </a:lnTo>
                  <a:lnTo>
                    <a:pt x="0" y="10"/>
                  </a:lnTo>
                  <a:lnTo>
                    <a:pt x="3" y="200"/>
                  </a:lnTo>
                  <a:lnTo>
                    <a:pt x="100" y="200"/>
                  </a:lnTo>
                  <a:lnTo>
                    <a:pt x="102" y="10"/>
                  </a:lnTo>
                  <a:lnTo>
                    <a:pt x="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1" name="Freeform 48"/>
            <p:cNvSpPr>
              <a:spLocks/>
            </p:cNvSpPr>
            <p:nvPr/>
          </p:nvSpPr>
          <p:spPr bwMode="auto">
            <a:xfrm>
              <a:off x="10604500" y="283845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2" name="Freeform 49"/>
            <p:cNvSpPr>
              <a:spLocks/>
            </p:cNvSpPr>
            <p:nvPr/>
          </p:nvSpPr>
          <p:spPr bwMode="auto">
            <a:xfrm>
              <a:off x="10604500" y="2836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3" name="Freeform 50"/>
            <p:cNvSpPr>
              <a:spLocks/>
            </p:cNvSpPr>
            <p:nvPr/>
          </p:nvSpPr>
          <p:spPr bwMode="auto">
            <a:xfrm>
              <a:off x="10601325" y="2833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4" name="Freeform 51"/>
            <p:cNvSpPr>
              <a:spLocks/>
            </p:cNvSpPr>
            <p:nvPr/>
          </p:nvSpPr>
          <p:spPr bwMode="auto">
            <a:xfrm>
              <a:off x="10602913" y="28352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5" name="Freeform 52"/>
            <p:cNvSpPr>
              <a:spLocks/>
            </p:cNvSpPr>
            <p:nvPr/>
          </p:nvSpPr>
          <p:spPr bwMode="auto">
            <a:xfrm>
              <a:off x="10523538" y="2833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6" name="Freeform 53"/>
            <p:cNvSpPr>
              <a:spLocks/>
            </p:cNvSpPr>
            <p:nvPr/>
          </p:nvSpPr>
          <p:spPr bwMode="auto">
            <a:xfrm>
              <a:off x="10604500" y="2840038"/>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7" name="Freeform 54"/>
            <p:cNvSpPr>
              <a:spLocks/>
            </p:cNvSpPr>
            <p:nvPr/>
          </p:nvSpPr>
          <p:spPr bwMode="auto">
            <a:xfrm>
              <a:off x="10604500" y="284162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8" name="Rectangle 55"/>
            <p:cNvSpPr>
              <a:spLocks noChangeArrowheads="1"/>
            </p:cNvSpPr>
            <p:nvPr/>
          </p:nvSpPr>
          <p:spPr bwMode="auto">
            <a:xfrm>
              <a:off x="10601325" y="2832100"/>
              <a:ext cx="1588" cy="1588"/>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69" name="Freeform 56"/>
            <p:cNvSpPr>
              <a:spLocks/>
            </p:cNvSpPr>
            <p:nvPr/>
          </p:nvSpPr>
          <p:spPr bwMode="auto">
            <a:xfrm>
              <a:off x="10520363" y="28416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70" name="Freeform 57"/>
            <p:cNvSpPr>
              <a:spLocks/>
            </p:cNvSpPr>
            <p:nvPr/>
          </p:nvSpPr>
          <p:spPr bwMode="auto">
            <a:xfrm>
              <a:off x="10521950" y="2836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71" name="Freeform 58"/>
            <p:cNvSpPr>
              <a:spLocks/>
            </p:cNvSpPr>
            <p:nvPr/>
          </p:nvSpPr>
          <p:spPr bwMode="auto">
            <a:xfrm>
              <a:off x="10521950" y="2835275"/>
              <a:ext cx="0" cy="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72" name="Freeform 59"/>
            <p:cNvSpPr>
              <a:spLocks/>
            </p:cNvSpPr>
            <p:nvPr/>
          </p:nvSpPr>
          <p:spPr bwMode="auto">
            <a:xfrm>
              <a:off x="10520363" y="283845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73" name="Freeform 60"/>
            <p:cNvSpPr>
              <a:spLocks/>
            </p:cNvSpPr>
            <p:nvPr/>
          </p:nvSpPr>
          <p:spPr bwMode="auto">
            <a:xfrm>
              <a:off x="10512425" y="2828925"/>
              <a:ext cx="100013" cy="88900"/>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74" name="Freeform 61"/>
            <p:cNvSpPr>
              <a:spLocks noEditPoints="1"/>
            </p:cNvSpPr>
            <p:nvPr/>
          </p:nvSpPr>
          <p:spPr bwMode="auto">
            <a:xfrm>
              <a:off x="10521950" y="2846388"/>
              <a:ext cx="85725" cy="26988"/>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75" name="Oval 62"/>
            <p:cNvSpPr>
              <a:spLocks noChangeArrowheads="1"/>
            </p:cNvSpPr>
            <p:nvPr/>
          </p:nvSpPr>
          <p:spPr bwMode="auto">
            <a:xfrm>
              <a:off x="10523538" y="2849563"/>
              <a:ext cx="1588" cy="31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76" name="Oval 63"/>
            <p:cNvSpPr>
              <a:spLocks noChangeArrowheads="1"/>
            </p:cNvSpPr>
            <p:nvPr/>
          </p:nvSpPr>
          <p:spPr bwMode="auto">
            <a:xfrm>
              <a:off x="10601325" y="2849563"/>
              <a:ext cx="3175" cy="31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77" name="Freeform 64"/>
            <p:cNvSpPr>
              <a:spLocks noEditPoints="1"/>
            </p:cNvSpPr>
            <p:nvPr/>
          </p:nvSpPr>
          <p:spPr bwMode="auto">
            <a:xfrm>
              <a:off x="10894646" y="2891949"/>
              <a:ext cx="85725" cy="26988"/>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78" name="Oval 65"/>
            <p:cNvSpPr>
              <a:spLocks noChangeArrowheads="1"/>
            </p:cNvSpPr>
            <p:nvPr/>
          </p:nvSpPr>
          <p:spPr bwMode="auto">
            <a:xfrm>
              <a:off x="10897821" y="2893536"/>
              <a:ext cx="1588"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79" name="Oval 66"/>
            <p:cNvSpPr>
              <a:spLocks noChangeArrowheads="1"/>
            </p:cNvSpPr>
            <p:nvPr/>
          </p:nvSpPr>
          <p:spPr bwMode="auto">
            <a:xfrm>
              <a:off x="10975609" y="2893536"/>
              <a:ext cx="1588"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128" name="Group 127"/>
          <p:cNvGrpSpPr/>
          <p:nvPr/>
        </p:nvGrpSpPr>
        <p:grpSpPr>
          <a:xfrm>
            <a:off x="9295325" y="4653827"/>
            <a:ext cx="455271" cy="640286"/>
            <a:chOff x="10293305" y="4252195"/>
            <a:chExt cx="572293" cy="804863"/>
          </a:xfrm>
        </p:grpSpPr>
        <p:sp>
          <p:nvSpPr>
            <p:cNvPr id="15" name="Freeform 7"/>
            <p:cNvSpPr>
              <a:spLocks/>
            </p:cNvSpPr>
            <p:nvPr/>
          </p:nvSpPr>
          <p:spPr bwMode="auto">
            <a:xfrm>
              <a:off x="10293305" y="4379195"/>
              <a:ext cx="212725" cy="633413"/>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7" name="Freeform 8"/>
            <p:cNvSpPr>
              <a:spLocks/>
            </p:cNvSpPr>
            <p:nvPr/>
          </p:nvSpPr>
          <p:spPr bwMode="auto">
            <a:xfrm>
              <a:off x="10568735" y="4315062"/>
              <a:ext cx="296863" cy="642938"/>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119" name="Group 118"/>
            <p:cNvGrpSpPr/>
            <p:nvPr/>
          </p:nvGrpSpPr>
          <p:grpSpPr>
            <a:xfrm>
              <a:off x="10409193" y="4252195"/>
              <a:ext cx="288925" cy="804863"/>
              <a:chOff x="10769601" y="3904615"/>
              <a:chExt cx="288925" cy="804863"/>
            </a:xfrm>
          </p:grpSpPr>
          <p:sp>
            <p:nvSpPr>
              <p:cNvPr id="80" name="Freeform 67"/>
              <p:cNvSpPr>
                <a:spLocks/>
              </p:cNvSpPr>
              <p:nvPr/>
            </p:nvSpPr>
            <p:spPr bwMode="auto">
              <a:xfrm>
                <a:off x="10882314" y="4044315"/>
                <a:ext cx="61913" cy="66675"/>
              </a:xfrm>
              <a:custGeom>
                <a:avLst/>
                <a:gdLst>
                  <a:gd name="T0" fmla="*/ 0 w 39"/>
                  <a:gd name="T1" fmla="*/ 4 h 42"/>
                  <a:gd name="T2" fmla="*/ 4 w 39"/>
                  <a:gd name="T3" fmla="*/ 0 h 42"/>
                  <a:gd name="T4" fmla="*/ 35 w 39"/>
                  <a:gd name="T5" fmla="*/ 0 h 42"/>
                  <a:gd name="T6" fmla="*/ 39 w 39"/>
                  <a:gd name="T7" fmla="*/ 4 h 42"/>
                  <a:gd name="T8" fmla="*/ 29 w 39"/>
                  <a:gd name="T9" fmla="*/ 39 h 42"/>
                  <a:gd name="T10" fmla="*/ 15 w 39"/>
                  <a:gd name="T11" fmla="*/ 42 h 42"/>
                  <a:gd name="T12" fmla="*/ 3 w 39"/>
                  <a:gd name="T13" fmla="*/ 25 h 42"/>
                  <a:gd name="T14" fmla="*/ 0 w 39"/>
                  <a:gd name="T15" fmla="*/ 4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2">
                    <a:moveTo>
                      <a:pt x="0" y="4"/>
                    </a:moveTo>
                    <a:lnTo>
                      <a:pt x="4" y="0"/>
                    </a:lnTo>
                    <a:lnTo>
                      <a:pt x="35" y="0"/>
                    </a:lnTo>
                    <a:lnTo>
                      <a:pt x="39" y="4"/>
                    </a:lnTo>
                    <a:lnTo>
                      <a:pt x="29" y="39"/>
                    </a:lnTo>
                    <a:lnTo>
                      <a:pt x="15" y="42"/>
                    </a:lnTo>
                    <a:lnTo>
                      <a:pt x="3" y="2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1" name="Freeform 68"/>
              <p:cNvSpPr>
                <a:spLocks/>
              </p:cNvSpPr>
              <p:nvPr/>
            </p:nvSpPr>
            <p:spPr bwMode="auto">
              <a:xfrm>
                <a:off x="10847389" y="4677728"/>
                <a:ext cx="61913" cy="31750"/>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2" name="Freeform 69"/>
              <p:cNvSpPr>
                <a:spLocks/>
              </p:cNvSpPr>
              <p:nvPr/>
            </p:nvSpPr>
            <p:spPr bwMode="auto">
              <a:xfrm>
                <a:off x="10837864" y="4339590"/>
                <a:ext cx="80963" cy="344488"/>
              </a:xfrm>
              <a:custGeom>
                <a:avLst/>
                <a:gdLst>
                  <a:gd name="T0" fmla="*/ 39 w 51"/>
                  <a:gd name="T1" fmla="*/ 217 h 217"/>
                  <a:gd name="T2" fmla="*/ 10 w 51"/>
                  <a:gd name="T3" fmla="*/ 217 h 217"/>
                  <a:gd name="T4" fmla="*/ 0 w 51"/>
                  <a:gd name="T5" fmla="*/ 0 h 217"/>
                  <a:gd name="T6" fmla="*/ 51 w 51"/>
                  <a:gd name="T7" fmla="*/ 0 h 217"/>
                  <a:gd name="T8" fmla="*/ 39 w 51"/>
                  <a:gd name="T9" fmla="*/ 217 h 217"/>
                </a:gdLst>
                <a:ahLst/>
                <a:cxnLst>
                  <a:cxn ang="0">
                    <a:pos x="T0" y="T1"/>
                  </a:cxn>
                  <a:cxn ang="0">
                    <a:pos x="T2" y="T3"/>
                  </a:cxn>
                  <a:cxn ang="0">
                    <a:pos x="T4" y="T5"/>
                  </a:cxn>
                  <a:cxn ang="0">
                    <a:pos x="T6" y="T7"/>
                  </a:cxn>
                  <a:cxn ang="0">
                    <a:pos x="T8" y="T9"/>
                  </a:cxn>
                </a:cxnLst>
                <a:rect l="0" t="0" r="r" b="b"/>
                <a:pathLst>
                  <a:path w="51" h="217">
                    <a:moveTo>
                      <a:pt x="39" y="217"/>
                    </a:moveTo>
                    <a:lnTo>
                      <a:pt x="10" y="217"/>
                    </a:lnTo>
                    <a:lnTo>
                      <a:pt x="0" y="0"/>
                    </a:lnTo>
                    <a:lnTo>
                      <a:pt x="51" y="0"/>
                    </a:lnTo>
                    <a:lnTo>
                      <a:pt x="39" y="2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3" name="Freeform 70"/>
              <p:cNvSpPr>
                <a:spLocks/>
              </p:cNvSpPr>
              <p:nvPr/>
            </p:nvSpPr>
            <p:spPr bwMode="auto">
              <a:xfrm>
                <a:off x="10907714" y="4339590"/>
                <a:ext cx="80963" cy="344488"/>
              </a:xfrm>
              <a:custGeom>
                <a:avLst/>
                <a:gdLst>
                  <a:gd name="T0" fmla="*/ 41 w 51"/>
                  <a:gd name="T1" fmla="*/ 217 h 217"/>
                  <a:gd name="T2" fmla="*/ 11 w 51"/>
                  <a:gd name="T3" fmla="*/ 217 h 217"/>
                  <a:gd name="T4" fmla="*/ 0 w 51"/>
                  <a:gd name="T5" fmla="*/ 0 h 217"/>
                  <a:gd name="T6" fmla="*/ 51 w 51"/>
                  <a:gd name="T7" fmla="*/ 0 h 217"/>
                  <a:gd name="T8" fmla="*/ 41 w 51"/>
                  <a:gd name="T9" fmla="*/ 217 h 217"/>
                </a:gdLst>
                <a:ahLst/>
                <a:cxnLst>
                  <a:cxn ang="0">
                    <a:pos x="T0" y="T1"/>
                  </a:cxn>
                  <a:cxn ang="0">
                    <a:pos x="T2" y="T3"/>
                  </a:cxn>
                  <a:cxn ang="0">
                    <a:pos x="T4" y="T5"/>
                  </a:cxn>
                  <a:cxn ang="0">
                    <a:pos x="T6" y="T7"/>
                  </a:cxn>
                  <a:cxn ang="0">
                    <a:pos x="T8" y="T9"/>
                  </a:cxn>
                </a:cxnLst>
                <a:rect l="0" t="0" r="r" b="b"/>
                <a:pathLst>
                  <a:path w="51" h="217">
                    <a:moveTo>
                      <a:pt x="41" y="217"/>
                    </a:moveTo>
                    <a:lnTo>
                      <a:pt x="11" y="217"/>
                    </a:lnTo>
                    <a:lnTo>
                      <a:pt x="0" y="0"/>
                    </a:lnTo>
                    <a:lnTo>
                      <a:pt x="51" y="0"/>
                    </a:lnTo>
                    <a:lnTo>
                      <a:pt x="41" y="2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7" name="Freeform 71"/>
              <p:cNvSpPr>
                <a:spLocks/>
              </p:cNvSpPr>
              <p:nvPr/>
            </p:nvSpPr>
            <p:spPr bwMode="auto">
              <a:xfrm>
                <a:off x="10918826" y="4677728"/>
                <a:ext cx="63500" cy="31750"/>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88" name="Freeform 72"/>
              <p:cNvSpPr>
                <a:spLocks/>
              </p:cNvSpPr>
              <p:nvPr/>
            </p:nvSpPr>
            <p:spPr bwMode="auto">
              <a:xfrm>
                <a:off x="10875964" y="4052253"/>
                <a:ext cx="77788" cy="209550"/>
              </a:xfrm>
              <a:custGeom>
                <a:avLst/>
                <a:gdLst>
                  <a:gd name="T0" fmla="*/ 49 w 49"/>
                  <a:gd name="T1" fmla="*/ 28 h 132"/>
                  <a:gd name="T2" fmla="*/ 25 w 49"/>
                  <a:gd name="T3" fmla="*/ 0 h 132"/>
                  <a:gd name="T4" fmla="*/ 0 w 49"/>
                  <a:gd name="T5" fmla="*/ 25 h 132"/>
                  <a:gd name="T6" fmla="*/ 19 w 49"/>
                  <a:gd name="T7" fmla="*/ 121 h 132"/>
                  <a:gd name="T8" fmla="*/ 23 w 49"/>
                  <a:gd name="T9" fmla="*/ 132 h 132"/>
                  <a:gd name="T10" fmla="*/ 29 w 49"/>
                  <a:gd name="T11" fmla="*/ 121 h 132"/>
                  <a:gd name="T12" fmla="*/ 49 w 49"/>
                  <a:gd name="T13" fmla="*/ 28 h 132"/>
                </a:gdLst>
                <a:ahLst/>
                <a:cxnLst>
                  <a:cxn ang="0">
                    <a:pos x="T0" y="T1"/>
                  </a:cxn>
                  <a:cxn ang="0">
                    <a:pos x="T2" y="T3"/>
                  </a:cxn>
                  <a:cxn ang="0">
                    <a:pos x="T4" y="T5"/>
                  </a:cxn>
                  <a:cxn ang="0">
                    <a:pos x="T6" y="T7"/>
                  </a:cxn>
                  <a:cxn ang="0">
                    <a:pos x="T8" y="T9"/>
                  </a:cxn>
                  <a:cxn ang="0">
                    <a:pos x="T10" y="T11"/>
                  </a:cxn>
                  <a:cxn ang="0">
                    <a:pos x="T12" y="T13"/>
                  </a:cxn>
                </a:cxnLst>
                <a:rect l="0" t="0" r="r" b="b"/>
                <a:pathLst>
                  <a:path w="49" h="132">
                    <a:moveTo>
                      <a:pt x="49" y="28"/>
                    </a:moveTo>
                    <a:lnTo>
                      <a:pt x="25" y="0"/>
                    </a:lnTo>
                    <a:lnTo>
                      <a:pt x="0" y="25"/>
                    </a:lnTo>
                    <a:lnTo>
                      <a:pt x="19" y="121"/>
                    </a:lnTo>
                    <a:lnTo>
                      <a:pt x="23" y="132"/>
                    </a:lnTo>
                    <a:lnTo>
                      <a:pt x="29" y="121"/>
                    </a:lnTo>
                    <a:lnTo>
                      <a:pt x="49" y="2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90" name="Freeform 73"/>
              <p:cNvSpPr>
                <a:spLocks/>
              </p:cNvSpPr>
              <p:nvPr/>
            </p:nvSpPr>
            <p:spPr bwMode="auto">
              <a:xfrm>
                <a:off x="10868026" y="3910965"/>
                <a:ext cx="98425" cy="122238"/>
              </a:xfrm>
              <a:custGeom>
                <a:avLst/>
                <a:gdLst>
                  <a:gd name="T0" fmla="*/ 68 w 77"/>
                  <a:gd name="T1" fmla="*/ 59 h 97"/>
                  <a:gd name="T2" fmla="*/ 28 w 77"/>
                  <a:gd name="T3" fmla="*/ 90 h 97"/>
                  <a:gd name="T4" fmla="*/ 8 w 77"/>
                  <a:gd name="T5" fmla="*/ 39 h 97"/>
                  <a:gd name="T6" fmla="*/ 57 w 77"/>
                  <a:gd name="T7" fmla="*/ 6 h 97"/>
                  <a:gd name="T8" fmla="*/ 68 w 77"/>
                  <a:gd name="T9" fmla="*/ 59 h 97"/>
                </a:gdLst>
                <a:ahLst/>
                <a:cxnLst>
                  <a:cxn ang="0">
                    <a:pos x="T0" y="T1"/>
                  </a:cxn>
                  <a:cxn ang="0">
                    <a:pos x="T2" y="T3"/>
                  </a:cxn>
                  <a:cxn ang="0">
                    <a:pos x="T4" y="T5"/>
                  </a:cxn>
                  <a:cxn ang="0">
                    <a:pos x="T6" y="T7"/>
                  </a:cxn>
                  <a:cxn ang="0">
                    <a:pos x="T8" y="T9"/>
                  </a:cxn>
                </a:cxnLst>
                <a:rect l="0" t="0" r="r" b="b"/>
                <a:pathLst>
                  <a:path w="77" h="9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91" name="Freeform 74"/>
              <p:cNvSpPr>
                <a:spLocks/>
              </p:cNvSpPr>
              <p:nvPr/>
            </p:nvSpPr>
            <p:spPr bwMode="auto">
              <a:xfrm>
                <a:off x="10850564" y="3904615"/>
                <a:ext cx="109538" cy="134938"/>
              </a:xfrm>
              <a:custGeom>
                <a:avLst/>
                <a:gdLst>
                  <a:gd name="T0" fmla="*/ 74 w 86"/>
                  <a:gd name="T1" fmla="*/ 22 h 106"/>
                  <a:gd name="T2" fmla="*/ 62 w 86"/>
                  <a:gd name="T3" fmla="*/ 90 h 106"/>
                  <a:gd name="T4" fmla="*/ 25 w 86"/>
                  <a:gd name="T5" fmla="*/ 87 h 106"/>
                  <a:gd name="T6" fmla="*/ 25 w 86"/>
                  <a:gd name="T7" fmla="*/ 8 h 106"/>
                  <a:gd name="T8" fmla="*/ 74 w 86"/>
                  <a:gd name="T9" fmla="*/ 22 h 106"/>
                </a:gdLst>
                <a:ahLst/>
                <a:cxnLst>
                  <a:cxn ang="0">
                    <a:pos x="T0" y="T1"/>
                  </a:cxn>
                  <a:cxn ang="0">
                    <a:pos x="T2" y="T3"/>
                  </a:cxn>
                  <a:cxn ang="0">
                    <a:pos x="T4" y="T5"/>
                  </a:cxn>
                  <a:cxn ang="0">
                    <a:pos x="T6" y="T7"/>
                  </a:cxn>
                  <a:cxn ang="0">
                    <a:pos x="T8" y="T9"/>
                  </a:cxn>
                </a:cxnLst>
                <a:rect l="0" t="0" r="r" b="b"/>
                <a:pathLst>
                  <a:path w="86" h="10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93" name="Freeform 75"/>
              <p:cNvSpPr>
                <a:spLocks/>
              </p:cNvSpPr>
              <p:nvPr/>
            </p:nvSpPr>
            <p:spPr bwMode="auto">
              <a:xfrm>
                <a:off x="10888664" y="4004628"/>
                <a:ext cx="49213" cy="60325"/>
              </a:xfrm>
              <a:custGeom>
                <a:avLst/>
                <a:gdLst>
                  <a:gd name="T0" fmla="*/ 31 w 31"/>
                  <a:gd name="T1" fmla="*/ 25 h 38"/>
                  <a:gd name="T2" fmla="*/ 15 w 31"/>
                  <a:gd name="T3" fmla="*/ 38 h 38"/>
                  <a:gd name="T4" fmla="*/ 0 w 31"/>
                  <a:gd name="T5" fmla="*/ 25 h 38"/>
                  <a:gd name="T6" fmla="*/ 0 w 31"/>
                  <a:gd name="T7" fmla="*/ 0 h 38"/>
                  <a:gd name="T8" fmla="*/ 31 w 31"/>
                  <a:gd name="T9" fmla="*/ 0 h 38"/>
                  <a:gd name="T10" fmla="*/ 31 w 31"/>
                  <a:gd name="T11" fmla="*/ 25 h 38"/>
                </a:gdLst>
                <a:ahLst/>
                <a:cxnLst>
                  <a:cxn ang="0">
                    <a:pos x="T0" y="T1"/>
                  </a:cxn>
                  <a:cxn ang="0">
                    <a:pos x="T2" y="T3"/>
                  </a:cxn>
                  <a:cxn ang="0">
                    <a:pos x="T4" y="T5"/>
                  </a:cxn>
                  <a:cxn ang="0">
                    <a:pos x="T6" y="T7"/>
                  </a:cxn>
                  <a:cxn ang="0">
                    <a:pos x="T8" y="T9"/>
                  </a:cxn>
                  <a:cxn ang="0">
                    <a:pos x="T10" y="T11"/>
                  </a:cxn>
                </a:cxnLst>
                <a:rect l="0" t="0" r="r" b="b"/>
                <a:pathLst>
                  <a:path w="31" h="38">
                    <a:moveTo>
                      <a:pt x="31" y="25"/>
                    </a:moveTo>
                    <a:lnTo>
                      <a:pt x="15" y="38"/>
                    </a:lnTo>
                    <a:lnTo>
                      <a:pt x="0" y="25"/>
                    </a:lnTo>
                    <a:lnTo>
                      <a:pt x="0" y="0"/>
                    </a:lnTo>
                    <a:lnTo>
                      <a:pt x="31" y="0"/>
                    </a:lnTo>
                    <a:lnTo>
                      <a:pt x="31" y="2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94" name="Freeform 76"/>
              <p:cNvSpPr>
                <a:spLocks/>
              </p:cNvSpPr>
              <p:nvPr/>
            </p:nvSpPr>
            <p:spPr bwMode="auto">
              <a:xfrm>
                <a:off x="10769601" y="4058603"/>
                <a:ext cx="106363" cy="277813"/>
              </a:xfrm>
              <a:custGeom>
                <a:avLst/>
                <a:gdLst>
                  <a:gd name="T0" fmla="*/ 84 w 84"/>
                  <a:gd name="T1" fmla="*/ 9 h 218"/>
                  <a:gd name="T2" fmla="*/ 51 w 84"/>
                  <a:gd name="T3" fmla="*/ 0 h 218"/>
                  <a:gd name="T4" fmla="*/ 0 w 84"/>
                  <a:gd name="T5" fmla="*/ 218 h 218"/>
                  <a:gd name="T6" fmla="*/ 34 w 84"/>
                  <a:gd name="T7" fmla="*/ 218 h 218"/>
                  <a:gd name="T8" fmla="*/ 84 w 84"/>
                  <a:gd name="T9" fmla="*/ 9 h 218"/>
                </a:gdLst>
                <a:ahLst/>
                <a:cxnLst>
                  <a:cxn ang="0">
                    <a:pos x="T0" y="T1"/>
                  </a:cxn>
                  <a:cxn ang="0">
                    <a:pos x="T2" y="T3"/>
                  </a:cxn>
                  <a:cxn ang="0">
                    <a:pos x="T4" y="T5"/>
                  </a:cxn>
                  <a:cxn ang="0">
                    <a:pos x="T6" y="T7"/>
                  </a:cxn>
                  <a:cxn ang="0">
                    <a:pos x="T8" y="T9"/>
                  </a:cxn>
                </a:cxnLst>
                <a:rect l="0" t="0" r="r" b="b"/>
                <a:pathLst>
                  <a:path w="84" h="218">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95" name="Freeform 77"/>
              <p:cNvSpPr>
                <a:spLocks/>
              </p:cNvSpPr>
              <p:nvPr/>
            </p:nvSpPr>
            <p:spPr bwMode="auto">
              <a:xfrm>
                <a:off x="10950576" y="4058603"/>
                <a:ext cx="107950" cy="277813"/>
              </a:xfrm>
              <a:custGeom>
                <a:avLst/>
                <a:gdLst>
                  <a:gd name="T0" fmla="*/ 0 w 85"/>
                  <a:gd name="T1" fmla="*/ 9 h 218"/>
                  <a:gd name="T2" fmla="*/ 34 w 85"/>
                  <a:gd name="T3" fmla="*/ 0 h 218"/>
                  <a:gd name="T4" fmla="*/ 85 w 85"/>
                  <a:gd name="T5" fmla="*/ 218 h 218"/>
                  <a:gd name="T6" fmla="*/ 50 w 85"/>
                  <a:gd name="T7" fmla="*/ 218 h 218"/>
                  <a:gd name="T8" fmla="*/ 0 w 85"/>
                  <a:gd name="T9" fmla="*/ 9 h 218"/>
                </a:gdLst>
                <a:ahLst/>
                <a:cxnLst>
                  <a:cxn ang="0">
                    <a:pos x="T0" y="T1"/>
                  </a:cxn>
                  <a:cxn ang="0">
                    <a:pos x="T2" y="T3"/>
                  </a:cxn>
                  <a:cxn ang="0">
                    <a:pos x="T4" y="T5"/>
                  </a:cxn>
                  <a:cxn ang="0">
                    <a:pos x="T6" y="T7"/>
                  </a:cxn>
                  <a:cxn ang="0">
                    <a:pos x="T8" y="T9"/>
                  </a:cxn>
                </a:cxnLst>
                <a:rect l="0" t="0" r="r" b="b"/>
                <a:pathLst>
                  <a:path w="85" h="218">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96" name="Freeform 78"/>
              <p:cNvSpPr>
                <a:spLocks/>
              </p:cNvSpPr>
              <p:nvPr/>
            </p:nvSpPr>
            <p:spPr bwMode="auto">
              <a:xfrm>
                <a:off x="10774364" y="4336415"/>
                <a:ext cx="33338" cy="34925"/>
              </a:xfrm>
              <a:custGeom>
                <a:avLst/>
                <a:gdLst>
                  <a:gd name="T0" fmla="*/ 0 w 26"/>
                  <a:gd name="T1" fmla="*/ 0 h 28"/>
                  <a:gd name="T2" fmla="*/ 0 w 26"/>
                  <a:gd name="T3" fmla="*/ 16 h 28"/>
                  <a:gd name="T4" fmla="*/ 13 w 26"/>
                  <a:gd name="T5" fmla="*/ 28 h 28"/>
                  <a:gd name="T6" fmla="*/ 26 w 26"/>
                  <a:gd name="T7" fmla="*/ 16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6"/>
                      <a:pt x="0" y="16"/>
                      <a:pt x="0" y="16"/>
                    </a:cubicBezTo>
                    <a:cubicBezTo>
                      <a:pt x="0" y="23"/>
                      <a:pt x="6" y="28"/>
                      <a:pt x="13" y="28"/>
                    </a:cubicBezTo>
                    <a:cubicBezTo>
                      <a:pt x="20" y="28"/>
                      <a:pt x="26" y="23"/>
                      <a:pt x="26" y="16"/>
                    </a:cubicBezTo>
                    <a:cubicBezTo>
                      <a:pt x="26" y="0"/>
                      <a:pt x="26" y="0"/>
                      <a:pt x="2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97" name="Freeform 79"/>
              <p:cNvSpPr>
                <a:spLocks/>
              </p:cNvSpPr>
              <p:nvPr/>
            </p:nvSpPr>
            <p:spPr bwMode="auto">
              <a:xfrm>
                <a:off x="11020426" y="4336415"/>
                <a:ext cx="31750" cy="34925"/>
              </a:xfrm>
              <a:custGeom>
                <a:avLst/>
                <a:gdLst>
                  <a:gd name="T0" fmla="*/ 0 w 25"/>
                  <a:gd name="T1" fmla="*/ 0 h 28"/>
                  <a:gd name="T2" fmla="*/ 0 w 25"/>
                  <a:gd name="T3" fmla="*/ 16 h 28"/>
                  <a:gd name="T4" fmla="*/ 12 w 25"/>
                  <a:gd name="T5" fmla="*/ 28 h 28"/>
                  <a:gd name="T6" fmla="*/ 25 w 25"/>
                  <a:gd name="T7" fmla="*/ 16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6"/>
                      <a:pt x="0" y="16"/>
                      <a:pt x="0" y="16"/>
                    </a:cubicBezTo>
                    <a:cubicBezTo>
                      <a:pt x="0" y="23"/>
                      <a:pt x="5" y="28"/>
                      <a:pt x="12" y="28"/>
                    </a:cubicBezTo>
                    <a:cubicBezTo>
                      <a:pt x="19" y="28"/>
                      <a:pt x="25" y="23"/>
                      <a:pt x="25" y="16"/>
                    </a:cubicBezTo>
                    <a:cubicBezTo>
                      <a:pt x="25" y="0"/>
                      <a:pt x="25" y="0"/>
                      <a:pt x="25"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98" name="Freeform 80"/>
              <p:cNvSpPr>
                <a:spLocks/>
              </p:cNvSpPr>
              <p:nvPr/>
            </p:nvSpPr>
            <p:spPr bwMode="auto">
              <a:xfrm>
                <a:off x="10833101" y="4050665"/>
                <a:ext cx="161925" cy="280988"/>
              </a:xfrm>
              <a:custGeom>
                <a:avLst/>
                <a:gdLst>
                  <a:gd name="T0" fmla="*/ 70 w 102"/>
                  <a:gd name="T1" fmla="*/ 0 h 177"/>
                  <a:gd name="T2" fmla="*/ 50 w 102"/>
                  <a:gd name="T3" fmla="*/ 33 h 177"/>
                  <a:gd name="T4" fmla="*/ 31 w 102"/>
                  <a:gd name="T5" fmla="*/ 0 h 177"/>
                  <a:gd name="T6" fmla="*/ 0 w 102"/>
                  <a:gd name="T7" fmla="*/ 5 h 177"/>
                  <a:gd name="T8" fmla="*/ 1 w 102"/>
                  <a:gd name="T9" fmla="*/ 177 h 177"/>
                  <a:gd name="T10" fmla="*/ 99 w 102"/>
                  <a:gd name="T11" fmla="*/ 177 h 177"/>
                  <a:gd name="T12" fmla="*/ 102 w 102"/>
                  <a:gd name="T13" fmla="*/ 5 h 177"/>
                  <a:gd name="T14" fmla="*/ 70 w 102"/>
                  <a:gd name="T15" fmla="*/ 0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77">
                    <a:moveTo>
                      <a:pt x="70" y="0"/>
                    </a:moveTo>
                    <a:lnTo>
                      <a:pt x="50" y="33"/>
                    </a:lnTo>
                    <a:lnTo>
                      <a:pt x="31" y="0"/>
                    </a:lnTo>
                    <a:lnTo>
                      <a:pt x="0" y="5"/>
                    </a:lnTo>
                    <a:lnTo>
                      <a:pt x="1" y="177"/>
                    </a:lnTo>
                    <a:lnTo>
                      <a:pt x="99" y="177"/>
                    </a:lnTo>
                    <a:lnTo>
                      <a:pt x="102" y="5"/>
                    </a:lnTo>
                    <a:lnTo>
                      <a:pt x="7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99" name="Freeform 81"/>
              <p:cNvSpPr>
                <a:spLocks/>
              </p:cNvSpPr>
              <p:nvPr/>
            </p:nvSpPr>
            <p:spPr bwMode="auto">
              <a:xfrm>
                <a:off x="10953751" y="3953828"/>
                <a:ext cx="1588"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1" name="Freeform 82"/>
              <p:cNvSpPr>
                <a:spLocks/>
              </p:cNvSpPr>
              <p:nvPr/>
            </p:nvSpPr>
            <p:spPr bwMode="auto">
              <a:xfrm>
                <a:off x="10953751" y="39522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4" name="Freeform 83"/>
              <p:cNvSpPr>
                <a:spLocks/>
              </p:cNvSpPr>
              <p:nvPr/>
            </p:nvSpPr>
            <p:spPr bwMode="auto">
              <a:xfrm>
                <a:off x="10950576" y="3949065"/>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5" name="Freeform 84"/>
              <p:cNvSpPr>
                <a:spLocks/>
              </p:cNvSpPr>
              <p:nvPr/>
            </p:nvSpPr>
            <p:spPr bwMode="auto">
              <a:xfrm>
                <a:off x="10952164" y="39490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6" name="Freeform 85"/>
              <p:cNvSpPr>
                <a:spLocks/>
              </p:cNvSpPr>
              <p:nvPr/>
            </p:nvSpPr>
            <p:spPr bwMode="auto">
              <a:xfrm>
                <a:off x="10872789" y="39490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7" name="Freeform 86"/>
              <p:cNvSpPr>
                <a:spLocks/>
              </p:cNvSpPr>
              <p:nvPr/>
            </p:nvSpPr>
            <p:spPr bwMode="auto">
              <a:xfrm>
                <a:off x="10955339" y="3955415"/>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8" name="Freeform 87"/>
              <p:cNvSpPr>
                <a:spLocks/>
              </p:cNvSpPr>
              <p:nvPr/>
            </p:nvSpPr>
            <p:spPr bwMode="auto">
              <a:xfrm>
                <a:off x="10955339" y="3957003"/>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9" name="Rectangle 88"/>
              <p:cNvSpPr>
                <a:spLocks noChangeArrowheads="1"/>
              </p:cNvSpPr>
              <p:nvPr/>
            </p:nvSpPr>
            <p:spPr bwMode="auto">
              <a:xfrm>
                <a:off x="10950576" y="3947478"/>
                <a:ext cx="1588" cy="1588"/>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0" name="Freeform 89"/>
              <p:cNvSpPr>
                <a:spLocks/>
              </p:cNvSpPr>
              <p:nvPr/>
            </p:nvSpPr>
            <p:spPr bwMode="auto">
              <a:xfrm>
                <a:off x="10869614" y="3955415"/>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1" name="Freeform 90"/>
              <p:cNvSpPr>
                <a:spLocks/>
              </p:cNvSpPr>
              <p:nvPr/>
            </p:nvSpPr>
            <p:spPr bwMode="auto">
              <a:xfrm>
                <a:off x="10871201" y="39522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2" name="Freeform 91"/>
              <p:cNvSpPr>
                <a:spLocks/>
              </p:cNvSpPr>
              <p:nvPr/>
            </p:nvSpPr>
            <p:spPr bwMode="auto">
              <a:xfrm>
                <a:off x="10872789" y="3950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3" name="Freeform 92"/>
              <p:cNvSpPr>
                <a:spLocks/>
              </p:cNvSpPr>
              <p:nvPr/>
            </p:nvSpPr>
            <p:spPr bwMode="auto">
              <a:xfrm>
                <a:off x="10871201" y="3953828"/>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4" name="Freeform 93"/>
              <p:cNvSpPr>
                <a:spLocks/>
              </p:cNvSpPr>
              <p:nvPr/>
            </p:nvSpPr>
            <p:spPr bwMode="auto">
              <a:xfrm>
                <a:off x="10863264" y="3942715"/>
                <a:ext cx="100013" cy="88900"/>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5" name="Rectangle 94"/>
              <p:cNvSpPr>
                <a:spLocks noChangeArrowheads="1"/>
              </p:cNvSpPr>
              <p:nvPr/>
            </p:nvSpPr>
            <p:spPr bwMode="auto">
              <a:xfrm>
                <a:off x="10834689" y="4331653"/>
                <a:ext cx="15557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6" name="Rectangle 95"/>
              <p:cNvSpPr>
                <a:spLocks noChangeArrowheads="1"/>
              </p:cNvSpPr>
              <p:nvPr/>
            </p:nvSpPr>
            <p:spPr bwMode="auto">
              <a:xfrm>
                <a:off x="10899776" y="4331653"/>
                <a:ext cx="2698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7" name="Oval 96"/>
              <p:cNvSpPr>
                <a:spLocks noChangeArrowheads="1"/>
              </p:cNvSpPr>
              <p:nvPr/>
            </p:nvSpPr>
            <p:spPr bwMode="auto">
              <a:xfrm>
                <a:off x="10910889" y="4072890"/>
                <a:ext cx="4763" cy="476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18" name="Oval 97"/>
              <p:cNvSpPr>
                <a:spLocks noChangeArrowheads="1"/>
              </p:cNvSpPr>
              <p:nvPr/>
            </p:nvSpPr>
            <p:spPr bwMode="auto">
              <a:xfrm>
                <a:off x="10910889" y="4090353"/>
                <a:ext cx="4763" cy="476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sp>
        <p:nvSpPr>
          <p:cNvPr id="126" name="TextBox 125"/>
          <p:cNvSpPr txBox="1"/>
          <p:nvPr/>
        </p:nvSpPr>
        <p:spPr>
          <a:xfrm>
            <a:off x="9745697" y="4504066"/>
            <a:ext cx="2463181" cy="926539"/>
          </a:xfrm>
          <a:prstGeom prst="rect">
            <a:avLst/>
          </a:prstGeom>
          <a:noFill/>
        </p:spPr>
        <p:txBody>
          <a:bodyPr wrap="squar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26" b="0" i="1" u="none" strike="noStrike" kern="0" cap="none" spc="0" normalizeH="0" baseline="0" noProof="0">
                <a:ln>
                  <a:noFill/>
                </a:ln>
                <a:solidFill>
                  <a:prstClr val="black"/>
                </a:solidFill>
                <a:effectLst/>
                <a:uLnTx/>
                <a:uFillTx/>
                <a:latin typeface="Segoe UI"/>
                <a:ea typeface="+mn-ea"/>
                <a:cs typeface="+mn-cs"/>
              </a:rPr>
              <a:t>IT as broker</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326" b="0" i="0" u="none" strike="noStrike" kern="0" cap="none" spc="0" normalizeH="0" baseline="0" noProof="0">
                <a:ln>
                  <a:noFill/>
                </a:ln>
                <a:solidFill>
                  <a:prstClr val="black"/>
                </a:solidFill>
                <a:effectLst/>
                <a:uLnTx/>
                <a:uFillTx/>
                <a:latin typeface="Segoe UI"/>
                <a:ea typeface="+mn-ea"/>
                <a:cs typeface="+mn-cs"/>
              </a:rPr>
              <a:t>(remaining IT functions like procurement, billing, compliance)</a:t>
            </a:r>
          </a:p>
        </p:txBody>
      </p:sp>
      <p:sp>
        <p:nvSpPr>
          <p:cNvPr id="120" name="TextBox 119"/>
          <p:cNvSpPr txBox="1"/>
          <p:nvPr/>
        </p:nvSpPr>
        <p:spPr>
          <a:xfrm>
            <a:off x="4690042" y="2428972"/>
            <a:ext cx="2400173" cy="542399"/>
          </a:xfrm>
          <a:prstGeom prst="rect">
            <a:avLst/>
          </a:prstGeom>
          <a:noFill/>
        </p:spPr>
        <p:txBody>
          <a:bodyPr wrap="squar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prstClr val="black"/>
                </a:solidFill>
                <a:effectLst/>
                <a:uLnTx/>
                <a:uFillTx/>
                <a:latin typeface="Segoe UI"/>
                <a:ea typeface="+mn-ea"/>
                <a:cs typeface="+mn-cs"/>
              </a:rPr>
              <a:t>Developers &amp; functional application owners</a:t>
            </a:r>
          </a:p>
        </p:txBody>
      </p:sp>
      <p:sp>
        <p:nvSpPr>
          <p:cNvPr id="122" name="TextBox 121"/>
          <p:cNvSpPr txBox="1"/>
          <p:nvPr/>
        </p:nvSpPr>
        <p:spPr>
          <a:xfrm>
            <a:off x="9216729" y="2512159"/>
            <a:ext cx="1920618" cy="318286"/>
          </a:xfrm>
          <a:prstGeom prst="rect">
            <a:avLst/>
          </a:prstGeom>
          <a:noFill/>
        </p:spPr>
        <p:txBody>
          <a:bodyPr wrap="squar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prstClr val="black"/>
                </a:solidFill>
                <a:effectLst/>
                <a:uLnTx/>
                <a:uFillTx/>
                <a:latin typeface="Segoe UI"/>
                <a:ea typeface="+mn-ea"/>
                <a:cs typeface="+mn-cs"/>
              </a:rPr>
              <a:t>BizDevOps teams</a:t>
            </a:r>
          </a:p>
        </p:txBody>
      </p:sp>
      <p:cxnSp>
        <p:nvCxnSpPr>
          <p:cNvPr id="129" name="Straight Arrow Connector 128"/>
          <p:cNvCxnSpPr>
            <a:cxnSpLocks/>
          </p:cNvCxnSpPr>
          <p:nvPr/>
        </p:nvCxnSpPr>
        <p:spPr>
          <a:xfrm>
            <a:off x="8640671" y="3207349"/>
            <a:ext cx="0" cy="236753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B9D9285-394A-42C0-A306-272E90614AAF}"/>
              </a:ext>
            </a:extLst>
          </p:cNvPr>
          <p:cNvSpPr/>
          <p:nvPr/>
        </p:nvSpPr>
        <p:spPr>
          <a:xfrm>
            <a:off x="963272" y="1046983"/>
            <a:ext cx="1083107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0078D7"/>
                </a:solidFill>
                <a:effectLst/>
                <a:uLnTx/>
                <a:uFillTx/>
                <a:latin typeface="Segoe UI"/>
                <a:ea typeface="+mn-ea"/>
                <a:cs typeface="+mn-cs"/>
              </a:rPr>
              <a:t>Shift the value of the IT department from build, own and run, to enable others to do autonomously </a:t>
            </a:r>
          </a:p>
        </p:txBody>
      </p:sp>
      <p:cxnSp>
        <p:nvCxnSpPr>
          <p:cNvPr id="8" name="Straight Arrow Connector 7">
            <a:extLst>
              <a:ext uri="{FF2B5EF4-FFF2-40B4-BE49-F238E27FC236}">
                <a16:creationId xmlns:a16="http://schemas.microsoft.com/office/drawing/2014/main" id="{BD81ED0B-16C4-425D-973E-6F215DF7B0E0}"/>
              </a:ext>
            </a:extLst>
          </p:cNvPr>
          <p:cNvCxnSpPr/>
          <p:nvPr/>
        </p:nvCxnSpPr>
        <p:spPr>
          <a:xfrm>
            <a:off x="2499656" y="1550241"/>
            <a:ext cx="9137945" cy="0"/>
          </a:xfrm>
          <a:prstGeom prst="straightConnector1">
            <a:avLst/>
          </a:prstGeom>
          <a:ln w="381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07EDCB9A-3CFD-445F-A8BC-F8CB79E0F688}"/>
              </a:ext>
            </a:extLst>
          </p:cNvPr>
          <p:cNvSpPr>
            <a:spLocks noGrp="1"/>
          </p:cNvSpPr>
          <p:nvPr>
            <p:ph type="title"/>
          </p:nvPr>
        </p:nvSpPr>
        <p:spPr/>
        <p:txBody>
          <a:bodyPr/>
          <a:lstStyle/>
          <a:p>
            <a:r>
              <a:rPr lang="en-US"/>
              <a:t>Why Cloud Center of Excellence?</a:t>
            </a:r>
          </a:p>
        </p:txBody>
      </p:sp>
    </p:spTree>
    <p:extLst>
      <p:ext uri="{BB962C8B-B14F-4D97-AF65-F5344CB8AC3E}">
        <p14:creationId xmlns:p14="http://schemas.microsoft.com/office/powerpoint/2010/main" val="2316934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74B04-F18E-4B10-8345-2FE36AB0B049}"/>
              </a:ext>
            </a:extLst>
          </p:cNvPr>
          <p:cNvSpPr>
            <a:spLocks noGrp="1"/>
          </p:cNvSpPr>
          <p:nvPr>
            <p:ph type="title"/>
          </p:nvPr>
        </p:nvSpPr>
        <p:spPr/>
        <p:txBody>
          <a:bodyPr/>
          <a:lstStyle/>
          <a:p>
            <a:r>
              <a:rPr lang="en-US" err="1"/>
              <a:t>CCoE</a:t>
            </a:r>
            <a:r>
              <a:rPr lang="en-US"/>
              <a:t> formation</a:t>
            </a:r>
          </a:p>
        </p:txBody>
      </p:sp>
      <p:pic>
        <p:nvPicPr>
          <p:cNvPr id="4" name="Picture 3">
            <a:extLst>
              <a:ext uri="{FF2B5EF4-FFF2-40B4-BE49-F238E27FC236}">
                <a16:creationId xmlns:a16="http://schemas.microsoft.com/office/drawing/2014/main" id="{EA728185-DFF2-4CCC-ACC6-F9CB7A4407F0}"/>
              </a:ext>
            </a:extLst>
          </p:cNvPr>
          <p:cNvPicPr>
            <a:picLocks noChangeAspect="1"/>
          </p:cNvPicPr>
          <p:nvPr/>
        </p:nvPicPr>
        <p:blipFill>
          <a:blip r:embed="rId3"/>
          <a:stretch>
            <a:fillRect/>
          </a:stretch>
        </p:blipFill>
        <p:spPr>
          <a:xfrm>
            <a:off x="1757539" y="793940"/>
            <a:ext cx="8870112" cy="5923856"/>
          </a:xfrm>
          <a:prstGeom prst="rect">
            <a:avLst/>
          </a:prstGeom>
        </p:spPr>
      </p:pic>
    </p:spTree>
    <p:extLst>
      <p:ext uri="{BB962C8B-B14F-4D97-AF65-F5344CB8AC3E}">
        <p14:creationId xmlns:p14="http://schemas.microsoft.com/office/powerpoint/2010/main" val="1336914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9B29D-3761-43DF-8EBF-64DDACC6746D}"/>
              </a:ext>
            </a:extLst>
          </p:cNvPr>
          <p:cNvSpPr>
            <a:spLocks noGrp="1"/>
          </p:cNvSpPr>
          <p:nvPr>
            <p:ph type="title"/>
          </p:nvPr>
        </p:nvSpPr>
        <p:spPr/>
        <p:txBody>
          <a:bodyPr/>
          <a:lstStyle/>
          <a:p>
            <a:r>
              <a:rPr lang="en-US"/>
              <a:t>Governance, Risk and Compliance</a:t>
            </a:r>
          </a:p>
        </p:txBody>
      </p:sp>
      <p:sp>
        <p:nvSpPr>
          <p:cNvPr id="3" name="Text Placeholder 2">
            <a:extLst>
              <a:ext uri="{FF2B5EF4-FFF2-40B4-BE49-F238E27FC236}">
                <a16:creationId xmlns:a16="http://schemas.microsoft.com/office/drawing/2014/main" id="{D74EE6D0-409B-4984-B189-67DC1352B7D0}"/>
              </a:ext>
            </a:extLst>
          </p:cNvPr>
          <p:cNvSpPr>
            <a:spLocks noGrp="1"/>
          </p:cNvSpPr>
          <p:nvPr>
            <p:ph type="body" sz="quarter" idx="10"/>
          </p:nvPr>
        </p:nvSpPr>
        <p:spPr>
          <a:xfrm>
            <a:off x="598148" y="1462924"/>
            <a:ext cx="11239464" cy="5273816"/>
          </a:xfrm>
        </p:spPr>
        <p:txBody>
          <a:bodyPr/>
          <a:lstStyle/>
          <a:p>
            <a:r>
              <a:rPr lang="en-US"/>
              <a:t>Governance is the combination of processes established and executed by leadership that are used to achieve goals</a:t>
            </a:r>
          </a:p>
          <a:p>
            <a:r>
              <a:rPr lang="en-US"/>
              <a:t>Risk management is predicting, understanding, and managing </a:t>
            </a:r>
            <a:r>
              <a:rPr lang="en-US" err="1"/>
              <a:t>reisks</a:t>
            </a:r>
            <a:r>
              <a:rPr lang="en-US"/>
              <a:t> that could otherwise hinder or prevent the organization from achieving its objectives</a:t>
            </a:r>
          </a:p>
          <a:p>
            <a:r>
              <a:rPr lang="en-US"/>
              <a:t>Compliance refers to adhering to policies and procedures as well as laws and regulations</a:t>
            </a:r>
          </a:p>
          <a:p>
            <a:endParaRPr lang="en-US"/>
          </a:p>
          <a:p>
            <a:r>
              <a:rPr lang="en-US"/>
              <a:t>GRC is NOT normally a “net-new” function for the cloud.  </a:t>
            </a:r>
          </a:p>
          <a:p>
            <a:r>
              <a:rPr lang="en-US"/>
              <a:t>GRC professionals should fully understand the implications that the cloud has for their areas and extend existing practices</a:t>
            </a:r>
          </a:p>
        </p:txBody>
      </p:sp>
    </p:spTree>
    <p:extLst>
      <p:ext uri="{BB962C8B-B14F-4D97-AF65-F5344CB8AC3E}">
        <p14:creationId xmlns:p14="http://schemas.microsoft.com/office/powerpoint/2010/main" val="34402803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3876">
              <a:defRPr/>
            </a:pPr>
            <a:r>
              <a:rPr lang="en-US" sz="3599" kern="900">
                <a:solidFill>
                  <a:sysClr val="windowText" lastClr="000000"/>
                </a:solidFill>
                <a:cs typeface="Segoe UI Semibold" panose="020B0702040204020203" pitchFamily="34" charset="0"/>
              </a:rPr>
              <a:t>Azure Trust Center</a:t>
            </a:r>
            <a:br>
              <a:rPr lang="en-US" sz="3599" kern="900">
                <a:solidFill>
                  <a:sysClr val="windowText" lastClr="000000"/>
                </a:solidFill>
                <a:cs typeface="Segoe UI Semibold" panose="020B0702040204020203" pitchFamily="34" charset="0"/>
              </a:rPr>
            </a:br>
            <a:r>
              <a:rPr lang="en-US" sz="2000" kern="900">
                <a:solidFill>
                  <a:sysClr val="windowText" lastClr="000000"/>
                </a:solidFill>
                <a:cs typeface="Segoe UI Semibold" panose="020B0702040204020203" pitchFamily="34" charset="0"/>
              </a:rPr>
              <a:t>One stop for Azure trust</a:t>
            </a:r>
            <a:endParaRPr lang="en-US" sz="2000">
              <a:solidFill>
                <a:schemeClr val="accent5">
                  <a:lumMod val="50000"/>
                </a:schemeClr>
              </a:solidFill>
              <a:ea typeface="Segoe UI" charset="0"/>
              <a:cs typeface="Segoe UI" charset="0"/>
            </a:endParaRPr>
          </a:p>
        </p:txBody>
      </p:sp>
      <p:sp>
        <p:nvSpPr>
          <p:cNvPr id="18" name="Rectangle 17"/>
          <p:cNvSpPr/>
          <p:nvPr/>
        </p:nvSpPr>
        <p:spPr>
          <a:xfrm>
            <a:off x="504048" y="2049668"/>
            <a:ext cx="5409433" cy="39566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42834" indent="-342834" defTabSz="913923" fontAlgn="base">
              <a:spcBef>
                <a:spcPts val="2000"/>
              </a:spcBef>
              <a:spcAft>
                <a:spcPct val="0"/>
              </a:spcAft>
              <a:buFont typeface="Arial" charset="0"/>
              <a:buChar char="•"/>
              <a:defRPr/>
            </a:pPr>
            <a:r>
              <a:rPr lang="en-US" sz="2800" b="1">
                <a:solidFill>
                  <a:srgbClr val="5B9BD5"/>
                </a:solidFill>
                <a:latin typeface="Segoe UI Semibold" panose="020B0702040204020203" pitchFamily="34" charset="0"/>
                <a:ea typeface="Segoe UI" pitchFamily="34" charset="0"/>
                <a:cs typeface="Segoe UI Semibold" panose="020B0702040204020203" pitchFamily="34" charset="0"/>
              </a:rPr>
              <a:t>More certifications than any other cloud provider</a:t>
            </a:r>
            <a:endParaRPr lang="en-US" sz="2400">
              <a:solidFill>
                <a:srgbClr val="2C292A"/>
              </a:solidFill>
              <a:latin typeface="Segoe UI Light" panose="020B0502040204020203" pitchFamily="34" charset="0"/>
              <a:ea typeface="Segoe UI" pitchFamily="34" charset="0"/>
              <a:cs typeface="Segoe UI Light" panose="020B0502040204020203" pitchFamily="34" charset="0"/>
            </a:endParaRPr>
          </a:p>
          <a:p>
            <a:pPr marL="342834" indent="-342834" defTabSz="913923" fontAlgn="base">
              <a:spcBef>
                <a:spcPts val="2000"/>
              </a:spcBef>
              <a:spcAft>
                <a:spcPct val="0"/>
              </a:spcAft>
              <a:buFont typeface="Arial" charset="0"/>
              <a:buChar char="•"/>
              <a:defRPr/>
            </a:pPr>
            <a:r>
              <a:rPr lang="en-US" sz="2800" b="1">
                <a:solidFill>
                  <a:srgbClr val="5B9BD5"/>
                </a:solidFill>
                <a:latin typeface="Segoe UI Semibold" panose="020B0702040204020203" pitchFamily="34" charset="0"/>
                <a:ea typeface="Segoe UI" pitchFamily="34" charset="0"/>
                <a:cs typeface="Segoe UI Semibold" panose="020B0702040204020203" pitchFamily="34" charset="0"/>
              </a:rPr>
              <a:t>Strengthen your security posture with Azure</a:t>
            </a:r>
          </a:p>
          <a:p>
            <a:pPr marL="342834" indent="-342834" defTabSz="913923" fontAlgn="base">
              <a:spcBef>
                <a:spcPts val="2000"/>
              </a:spcBef>
              <a:spcAft>
                <a:spcPct val="0"/>
              </a:spcAft>
              <a:buFont typeface="Arial" charset="0"/>
              <a:buChar char="•"/>
              <a:defRPr/>
            </a:pPr>
            <a:r>
              <a:rPr lang="en-US" sz="2800" b="1">
                <a:solidFill>
                  <a:srgbClr val="5B9BD5"/>
                </a:solidFill>
                <a:latin typeface="Segoe UI Semibold" panose="020B0702040204020203" pitchFamily="34" charset="0"/>
                <a:ea typeface="Segoe UI" pitchFamily="34" charset="0"/>
                <a:cs typeface="Segoe UI Semibold" panose="020B0702040204020203" pitchFamily="34" charset="0"/>
              </a:rPr>
              <a:t>Own and control your data</a:t>
            </a:r>
            <a:endParaRPr lang="en-US" sz="2400">
              <a:solidFill>
                <a:srgbClr val="2C292A"/>
              </a:solidFill>
              <a:latin typeface="Segoe UI Light" panose="020B0502040204020203" pitchFamily="34" charset="0"/>
              <a:ea typeface="Segoe UI" pitchFamily="34" charset="0"/>
              <a:cs typeface="Segoe UI Light" panose="020B0502040204020203" pitchFamily="34" charset="0"/>
            </a:endParaRPr>
          </a:p>
        </p:txBody>
      </p:sp>
      <p:grpSp>
        <p:nvGrpSpPr>
          <p:cNvPr id="11" name="Group 10"/>
          <p:cNvGrpSpPr/>
          <p:nvPr/>
        </p:nvGrpSpPr>
        <p:grpSpPr>
          <a:xfrm>
            <a:off x="6066797" y="1287776"/>
            <a:ext cx="6369735" cy="5561811"/>
            <a:chOff x="6065837" y="1135062"/>
            <a:chExt cx="6370638" cy="5562600"/>
          </a:xfrm>
        </p:grpSpPr>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r="21452"/>
            <a:stretch/>
          </p:blipFill>
          <p:spPr>
            <a:xfrm>
              <a:off x="6065837" y="1135062"/>
              <a:ext cx="6370638" cy="5562600"/>
            </a:xfrm>
            <a:prstGeom prst="rect">
              <a:avLst/>
            </a:prstGeom>
          </p:spPr>
        </p:pic>
        <p:pic>
          <p:nvPicPr>
            <p:cNvPr id="13" name="Picture 12"/>
            <p:cNvPicPr>
              <a:picLocks noChangeAspect="1"/>
            </p:cNvPicPr>
            <p:nvPr/>
          </p:nvPicPr>
          <p:blipFill>
            <a:blip r:embed="rId4"/>
            <a:stretch>
              <a:fillRect/>
            </a:stretch>
          </p:blipFill>
          <p:spPr>
            <a:xfrm>
              <a:off x="6735886" y="1695067"/>
              <a:ext cx="5700588" cy="4551701"/>
            </a:xfrm>
            <a:prstGeom prst="rect">
              <a:avLst/>
            </a:prstGeom>
          </p:spPr>
        </p:pic>
      </p:grpSp>
      <p:pic>
        <p:nvPicPr>
          <p:cNvPr id="3" name="Picture 2">
            <a:extLst>
              <a:ext uri="{FF2B5EF4-FFF2-40B4-BE49-F238E27FC236}">
                <a16:creationId xmlns:a16="http://schemas.microsoft.com/office/drawing/2014/main" id="{333E94DE-7A60-4E69-8968-60588EB67C2F}"/>
              </a:ext>
            </a:extLst>
          </p:cNvPr>
          <p:cNvPicPr>
            <a:picLocks noChangeAspect="1"/>
          </p:cNvPicPr>
          <p:nvPr/>
        </p:nvPicPr>
        <p:blipFill>
          <a:blip r:embed="rId5"/>
          <a:stretch>
            <a:fillRect/>
          </a:stretch>
        </p:blipFill>
        <p:spPr>
          <a:xfrm>
            <a:off x="6706122" y="1725864"/>
            <a:ext cx="5761038" cy="4794730"/>
          </a:xfrm>
          <a:prstGeom prst="rect">
            <a:avLst/>
          </a:prstGeom>
        </p:spPr>
      </p:pic>
    </p:spTree>
    <p:extLst>
      <p:ext uri="{BB962C8B-B14F-4D97-AF65-F5344CB8AC3E}">
        <p14:creationId xmlns:p14="http://schemas.microsoft.com/office/powerpoint/2010/main" val="92906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Agenda</a:t>
            </a:r>
          </a:p>
        </p:txBody>
      </p:sp>
      <p:sp>
        <p:nvSpPr>
          <p:cNvPr id="3" name="Text Placeholder 2"/>
          <p:cNvSpPr>
            <a:spLocks noGrp="1"/>
          </p:cNvSpPr>
          <p:nvPr>
            <p:ph type="body" sz="quarter" idx="10"/>
          </p:nvPr>
        </p:nvSpPr>
        <p:spPr>
          <a:xfrm>
            <a:off x="275482" y="1465756"/>
            <a:ext cx="11883829" cy="5046654"/>
          </a:xfrm>
        </p:spPr>
        <p:txBody>
          <a:bodyPr/>
          <a:lstStyle/>
          <a:p>
            <a:pPr marL="582761" indent="-582761">
              <a:buFont typeface="Arial" panose="020B0604020202020204" pitchFamily="34" charset="0"/>
              <a:buChar char="•"/>
            </a:pPr>
            <a:r>
              <a:rPr lang="en-US" sz="3599"/>
              <a:t>Opening Remarks</a:t>
            </a:r>
          </a:p>
          <a:p>
            <a:pPr marL="582761" indent="-582761">
              <a:buFont typeface="Arial" panose="020B0604020202020204" pitchFamily="34" charset="0"/>
              <a:buChar char="•"/>
            </a:pPr>
            <a:r>
              <a:rPr lang="en-US" sz="3599" err="1"/>
              <a:t>RocAzure</a:t>
            </a:r>
            <a:r>
              <a:rPr lang="en-US" sz="3599"/>
              <a:t> Charter</a:t>
            </a:r>
          </a:p>
          <a:p>
            <a:pPr marL="582761" indent="-582761">
              <a:buFont typeface="Arial" panose="020B0604020202020204" pitchFamily="34" charset="0"/>
              <a:buChar char="•"/>
            </a:pPr>
            <a:r>
              <a:rPr lang="en-US" sz="3599"/>
              <a:t>Introductions</a:t>
            </a:r>
          </a:p>
          <a:p>
            <a:pPr marL="1039785" lvl="3" indent="-582761">
              <a:buFont typeface="Arial" panose="020B0604020202020204" pitchFamily="34" charset="0"/>
              <a:buChar char="•"/>
            </a:pPr>
            <a:r>
              <a:rPr lang="en-US"/>
              <a:t>First timers.</a:t>
            </a:r>
          </a:p>
          <a:p>
            <a:pPr marL="582761" indent="-582761">
              <a:buFont typeface="Arial" panose="020B0604020202020204" pitchFamily="34" charset="0"/>
              <a:buChar char="•"/>
            </a:pPr>
            <a:r>
              <a:rPr lang="en-US" sz="3599"/>
              <a:t>Review Calendar</a:t>
            </a:r>
          </a:p>
          <a:p>
            <a:pPr marL="582761" indent="-582761">
              <a:buFont typeface="Arial" panose="020B0604020202020204" pitchFamily="34" charset="0"/>
              <a:buChar char="•"/>
            </a:pPr>
            <a:r>
              <a:rPr lang="en-US" sz="3599"/>
              <a:t>What’s new?</a:t>
            </a:r>
          </a:p>
          <a:p>
            <a:pPr marL="1039785" lvl="3" indent="-582761">
              <a:buFont typeface="Arial" panose="020B0604020202020204" pitchFamily="34" charset="0"/>
              <a:buChar char="•"/>
            </a:pPr>
            <a:r>
              <a:rPr lang="en-US"/>
              <a:t>Azure Updates and Roadmap</a:t>
            </a:r>
          </a:p>
          <a:p>
            <a:pPr marL="582761" indent="-582761">
              <a:buFont typeface="Arial" panose="020B0604020202020204" pitchFamily="34" charset="0"/>
              <a:buChar char="•"/>
            </a:pPr>
            <a:r>
              <a:rPr lang="en-US" sz="3599"/>
              <a:t>Keynote</a:t>
            </a:r>
          </a:p>
          <a:p>
            <a:pPr marL="582761" indent="-582761">
              <a:buFont typeface="Arial" panose="020B0604020202020204" pitchFamily="34" charset="0"/>
              <a:buChar char="•"/>
            </a:pPr>
            <a:r>
              <a:rPr lang="en-US" sz="3599"/>
              <a:t>Wrap up and Network</a:t>
            </a:r>
          </a:p>
        </p:txBody>
      </p:sp>
      <p:sp>
        <p:nvSpPr>
          <p:cNvPr id="4" name="Slide Number Placeholder 3"/>
          <p:cNvSpPr>
            <a:spLocks noGrp="1"/>
          </p:cNvSpPr>
          <p:nvPr>
            <p:ph type="sldNum" sz="quarter" idx="4"/>
          </p:nvPr>
        </p:nvSpPr>
        <p:spPr/>
        <p:txBody>
          <a:bodyPr/>
          <a:lstStyle/>
          <a:p>
            <a:pPr defTabSz="932418">
              <a:defRPr/>
            </a:pPr>
            <a:fld id="{181750B2-C378-4896-80E6-341FDC8E0FED}" type="slidenum">
              <a:rPr lang="en-IN">
                <a:solidFill>
                  <a:srgbClr val="505050"/>
                </a:solidFill>
                <a:latin typeface="Segoe UI"/>
              </a:rPr>
              <a:pPr defTabSz="932418">
                <a:defRPr/>
              </a:pPr>
              <a:t>2</a:t>
            </a:fld>
            <a:endParaRPr lang="en-IN">
              <a:solidFill>
                <a:srgbClr val="505050"/>
              </a:solidFill>
              <a:latin typeface="Segoe UI"/>
            </a:endParaRPr>
          </a:p>
        </p:txBody>
      </p:sp>
    </p:spTree>
    <p:extLst>
      <p:ext uri="{BB962C8B-B14F-4D97-AF65-F5344CB8AC3E}">
        <p14:creationId xmlns:p14="http://schemas.microsoft.com/office/powerpoint/2010/main" val="237490886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3876">
              <a:defRPr/>
            </a:pPr>
            <a:r>
              <a:rPr lang="en-US" sz="3599" kern="900">
                <a:solidFill>
                  <a:sysClr val="windowText" lastClr="000000"/>
                </a:solidFill>
                <a:cs typeface="Segoe UI Semibold" panose="020B0702040204020203" pitchFamily="34" charset="0"/>
              </a:rPr>
              <a:t>Compliance manager</a:t>
            </a:r>
            <a:br>
              <a:rPr lang="en-US" sz="3599" kern="900">
                <a:solidFill>
                  <a:sysClr val="windowText" lastClr="000000"/>
                </a:solidFill>
                <a:cs typeface="Segoe UI Semibold" panose="020B0702040204020203" pitchFamily="34" charset="0"/>
              </a:rPr>
            </a:br>
            <a:r>
              <a:rPr lang="en-US" sz="2000" kern="900">
                <a:solidFill>
                  <a:sysClr val="windowText" lastClr="000000"/>
                </a:solidFill>
                <a:ea typeface="Segoe UI" charset="0"/>
                <a:cs typeface="Segoe UI" charset="0"/>
              </a:rPr>
              <a:t>Manage your compliance from one place</a:t>
            </a:r>
            <a:endParaRPr lang="en-US" sz="2000">
              <a:solidFill>
                <a:schemeClr val="accent5">
                  <a:lumMod val="50000"/>
                </a:schemeClr>
              </a:solidFill>
              <a:ea typeface="Segoe UI" charset="0"/>
              <a:cs typeface="Segoe UI" charset="0"/>
            </a:endParaRPr>
          </a:p>
        </p:txBody>
      </p:sp>
      <p:sp>
        <p:nvSpPr>
          <p:cNvPr id="18" name="Rectangle 17"/>
          <p:cNvSpPr/>
          <p:nvPr/>
        </p:nvSpPr>
        <p:spPr>
          <a:xfrm>
            <a:off x="504048" y="2049668"/>
            <a:ext cx="5409433" cy="39566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42834" indent="-342834" defTabSz="913923" fontAlgn="base">
              <a:spcBef>
                <a:spcPts val="2000"/>
              </a:spcBef>
              <a:spcAft>
                <a:spcPct val="0"/>
              </a:spcAft>
              <a:buFont typeface="Arial" charset="0"/>
              <a:buChar char="•"/>
              <a:defRPr/>
            </a:pPr>
            <a:r>
              <a:rPr lang="en-US" sz="2000" b="1">
                <a:solidFill>
                  <a:srgbClr val="5B9BD5"/>
                </a:solidFill>
                <a:latin typeface="Segoe UI Semibold" panose="020B0702040204020203" pitchFamily="34" charset="0"/>
                <a:ea typeface="Segoe UI" pitchFamily="34" charset="0"/>
                <a:cs typeface="Segoe UI Semibold" panose="020B0702040204020203" pitchFamily="34" charset="0"/>
              </a:rPr>
              <a:t>Real-time risk assessment</a:t>
            </a:r>
            <a:br>
              <a:rPr lang="en-US" sz="2000" b="1">
                <a:solidFill>
                  <a:srgbClr val="2C292A"/>
                </a:solidFill>
                <a:latin typeface="Segoe UI Semibold" panose="020B0702040204020203" pitchFamily="34" charset="0"/>
                <a:ea typeface="Segoe UI" pitchFamily="34" charset="0"/>
                <a:cs typeface="Segoe UI Semibold" panose="020B0702040204020203" pitchFamily="34" charset="0"/>
              </a:rPr>
            </a:br>
            <a:r>
              <a:rPr lang="en-US">
                <a:solidFill>
                  <a:srgbClr val="2C292A"/>
                </a:solidFill>
                <a:latin typeface="Segoe UI Light" panose="020B0502040204020203" pitchFamily="34" charset="0"/>
                <a:ea typeface="Segoe UI" pitchFamily="34" charset="0"/>
                <a:cs typeface="Segoe UI Light" panose="020B0502040204020203" pitchFamily="34" charset="0"/>
              </a:rPr>
              <a:t>An intelligent score shows your compliance posture against evolving regulations</a:t>
            </a:r>
          </a:p>
          <a:p>
            <a:pPr marL="342834" indent="-342834" defTabSz="913923" fontAlgn="base">
              <a:spcBef>
                <a:spcPts val="2000"/>
              </a:spcBef>
              <a:spcAft>
                <a:spcPct val="0"/>
              </a:spcAft>
              <a:buFont typeface="Arial" charset="0"/>
              <a:buChar char="•"/>
              <a:defRPr/>
            </a:pPr>
            <a:r>
              <a:rPr lang="en-US" sz="2000" b="1">
                <a:solidFill>
                  <a:srgbClr val="5B9BD5"/>
                </a:solidFill>
                <a:latin typeface="Segoe UI Semibold" panose="020B0702040204020203" pitchFamily="34" charset="0"/>
                <a:ea typeface="Segoe UI" pitchFamily="34" charset="0"/>
                <a:cs typeface="Segoe UI Semibold" panose="020B0702040204020203" pitchFamily="34" charset="0"/>
              </a:rPr>
              <a:t>Actionable insights</a:t>
            </a:r>
            <a:br>
              <a:rPr lang="en-US" sz="2000" b="1">
                <a:solidFill>
                  <a:srgbClr val="2C292A"/>
                </a:solidFill>
                <a:latin typeface="Segoe UI Semibold" panose="020B0702040204020203" pitchFamily="34" charset="0"/>
                <a:ea typeface="Segoe UI" pitchFamily="34" charset="0"/>
                <a:cs typeface="Segoe UI Semibold" panose="020B0702040204020203" pitchFamily="34" charset="0"/>
              </a:rPr>
            </a:br>
            <a:r>
              <a:rPr lang="en-US">
                <a:solidFill>
                  <a:srgbClr val="2C292A"/>
                </a:solidFill>
                <a:latin typeface="Segoe UI Light" panose="020B0502040204020203" pitchFamily="34" charset="0"/>
                <a:ea typeface="Segoe UI" pitchFamily="34" charset="0"/>
                <a:cs typeface="Segoe UI Light" panose="020B0502040204020203" pitchFamily="34" charset="0"/>
              </a:rPr>
              <a:t>Recommended actions to improve your data protection capabilities</a:t>
            </a:r>
          </a:p>
          <a:p>
            <a:pPr marL="342834" indent="-342834" defTabSz="913923" fontAlgn="base">
              <a:spcBef>
                <a:spcPts val="2000"/>
              </a:spcBef>
              <a:spcAft>
                <a:spcPct val="0"/>
              </a:spcAft>
              <a:buFont typeface="Arial" charset="0"/>
              <a:buChar char="•"/>
              <a:defRPr/>
            </a:pPr>
            <a:r>
              <a:rPr lang="en-US" sz="2000" b="1">
                <a:solidFill>
                  <a:srgbClr val="5B9BD5"/>
                </a:solidFill>
                <a:latin typeface="Segoe UI Semibold" panose="020B0702040204020203" pitchFamily="34" charset="0"/>
                <a:ea typeface="Segoe UI" pitchFamily="34" charset="0"/>
                <a:cs typeface="Segoe UI Semibold" panose="020B0702040204020203" pitchFamily="34" charset="0"/>
              </a:rPr>
              <a:t>Simplified compliance</a:t>
            </a:r>
            <a:br>
              <a:rPr lang="en-US" sz="2000" b="1">
                <a:solidFill>
                  <a:srgbClr val="2C292A"/>
                </a:solidFill>
                <a:latin typeface="Segoe UI Semibold" panose="020B0702040204020203" pitchFamily="34" charset="0"/>
                <a:ea typeface="Segoe UI" pitchFamily="34" charset="0"/>
                <a:cs typeface="Segoe UI Semibold" panose="020B0702040204020203" pitchFamily="34" charset="0"/>
              </a:rPr>
            </a:br>
            <a:r>
              <a:rPr lang="en-US">
                <a:solidFill>
                  <a:srgbClr val="2C292A"/>
                </a:solidFill>
                <a:latin typeface="Segoe UI Light" panose="020B0502040204020203" pitchFamily="34" charset="0"/>
                <a:ea typeface="Segoe UI" pitchFamily="34" charset="0"/>
                <a:cs typeface="Segoe UI Light" panose="020B0502040204020203" pitchFamily="34" charset="0"/>
              </a:rPr>
              <a:t>Streamlined workflow and audit-ready reports</a:t>
            </a:r>
          </a:p>
        </p:txBody>
      </p:sp>
      <p:grpSp>
        <p:nvGrpSpPr>
          <p:cNvPr id="11" name="Group 10"/>
          <p:cNvGrpSpPr/>
          <p:nvPr/>
        </p:nvGrpSpPr>
        <p:grpSpPr>
          <a:xfrm>
            <a:off x="6066797" y="1287776"/>
            <a:ext cx="6369735" cy="5561811"/>
            <a:chOff x="6065837" y="1135062"/>
            <a:chExt cx="6370638" cy="5562600"/>
          </a:xfrm>
        </p:grpSpPr>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r="21452"/>
            <a:stretch/>
          </p:blipFill>
          <p:spPr>
            <a:xfrm>
              <a:off x="6065837" y="1135062"/>
              <a:ext cx="6370638" cy="5562600"/>
            </a:xfrm>
            <a:prstGeom prst="rect">
              <a:avLst/>
            </a:prstGeom>
          </p:spPr>
        </p:pic>
        <p:pic>
          <p:nvPicPr>
            <p:cNvPr id="13" name="Picture 12"/>
            <p:cNvPicPr>
              <a:picLocks noChangeAspect="1"/>
            </p:cNvPicPr>
            <p:nvPr/>
          </p:nvPicPr>
          <p:blipFill>
            <a:blip r:embed="rId4"/>
            <a:stretch>
              <a:fillRect/>
            </a:stretch>
          </p:blipFill>
          <p:spPr>
            <a:xfrm>
              <a:off x="6735886" y="1695067"/>
              <a:ext cx="5700588" cy="4551701"/>
            </a:xfrm>
            <a:prstGeom prst="rect">
              <a:avLst/>
            </a:prstGeom>
          </p:spPr>
        </p:pic>
      </p:grpSp>
    </p:spTree>
    <p:extLst>
      <p:ext uri="{BB962C8B-B14F-4D97-AF65-F5344CB8AC3E}">
        <p14:creationId xmlns:p14="http://schemas.microsoft.com/office/powerpoint/2010/main" val="324580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5"/>
            <a:ext cx="11963398" cy="917575"/>
          </a:xfrm>
        </p:spPr>
        <p:txBody>
          <a:bodyPr/>
          <a:lstStyle/>
          <a:p>
            <a:r>
              <a:rPr lang="en-US" sz="4400">
                <a:solidFill>
                  <a:schemeClr val="accent2"/>
                </a:solidFill>
              </a:rPr>
              <a:t>In summary - Business Capabilities for Success</a:t>
            </a:r>
          </a:p>
        </p:txBody>
      </p:sp>
      <p:grpSp>
        <p:nvGrpSpPr>
          <p:cNvPr id="2" name="Group 1">
            <a:extLst>
              <a:ext uri="{FF2B5EF4-FFF2-40B4-BE49-F238E27FC236}">
                <a16:creationId xmlns:a16="http://schemas.microsoft.com/office/drawing/2014/main" id="{D9BA8D6B-9BF9-4A63-B106-636A6A61C704}"/>
              </a:ext>
            </a:extLst>
          </p:cNvPr>
          <p:cNvGrpSpPr/>
          <p:nvPr/>
        </p:nvGrpSpPr>
        <p:grpSpPr>
          <a:xfrm>
            <a:off x="328212" y="1592262"/>
            <a:ext cx="2336272" cy="4082748"/>
            <a:chOff x="328212" y="1592262"/>
            <a:chExt cx="2336272" cy="4082748"/>
          </a:xfrm>
        </p:grpSpPr>
        <p:sp>
          <p:nvSpPr>
            <p:cNvPr id="3" name="Freeform: Shape 2">
              <a:extLst>
                <a:ext uri="{FF2B5EF4-FFF2-40B4-BE49-F238E27FC236}">
                  <a16:creationId xmlns:a16="http://schemas.microsoft.com/office/drawing/2014/main" id="{36E0AA24-F6CB-4F6C-9119-40EB668A5865}"/>
                </a:ext>
              </a:extLst>
            </p:cNvPr>
            <p:cNvSpPr/>
            <p:nvPr/>
          </p:nvSpPr>
          <p:spPr>
            <a:xfrm>
              <a:off x="328212" y="1592262"/>
              <a:ext cx="2336272" cy="4082748"/>
            </a:xfrm>
            <a:custGeom>
              <a:avLst/>
              <a:gdLst>
                <a:gd name="connsiteX0" fmla="*/ 0 w 2336272"/>
                <a:gd name="connsiteY0" fmla="*/ 233627 h 4082748"/>
                <a:gd name="connsiteX1" fmla="*/ 233627 w 2336272"/>
                <a:gd name="connsiteY1" fmla="*/ 0 h 4082748"/>
                <a:gd name="connsiteX2" fmla="*/ 2102645 w 2336272"/>
                <a:gd name="connsiteY2" fmla="*/ 0 h 4082748"/>
                <a:gd name="connsiteX3" fmla="*/ 2336272 w 2336272"/>
                <a:gd name="connsiteY3" fmla="*/ 233627 h 4082748"/>
                <a:gd name="connsiteX4" fmla="*/ 2336272 w 2336272"/>
                <a:gd name="connsiteY4" fmla="*/ 3849121 h 4082748"/>
                <a:gd name="connsiteX5" fmla="*/ 2102645 w 2336272"/>
                <a:gd name="connsiteY5" fmla="*/ 4082748 h 4082748"/>
                <a:gd name="connsiteX6" fmla="*/ 233627 w 2336272"/>
                <a:gd name="connsiteY6" fmla="*/ 4082748 h 4082748"/>
                <a:gd name="connsiteX7" fmla="*/ 0 w 2336272"/>
                <a:gd name="connsiteY7" fmla="*/ 3849121 h 4082748"/>
                <a:gd name="connsiteX8" fmla="*/ 0 w 2336272"/>
                <a:gd name="connsiteY8" fmla="*/ 233627 h 40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6272" h="4082748">
                  <a:moveTo>
                    <a:pt x="0" y="233627"/>
                  </a:moveTo>
                  <a:cubicBezTo>
                    <a:pt x="0" y="104598"/>
                    <a:pt x="104598" y="0"/>
                    <a:pt x="233627" y="0"/>
                  </a:cubicBezTo>
                  <a:lnTo>
                    <a:pt x="2102645" y="0"/>
                  </a:lnTo>
                  <a:cubicBezTo>
                    <a:pt x="2231674" y="0"/>
                    <a:pt x="2336272" y="104598"/>
                    <a:pt x="2336272" y="233627"/>
                  </a:cubicBezTo>
                  <a:lnTo>
                    <a:pt x="2336272" y="3849121"/>
                  </a:lnTo>
                  <a:cubicBezTo>
                    <a:pt x="2336272" y="3978150"/>
                    <a:pt x="2231674" y="4082748"/>
                    <a:pt x="2102645" y="4082748"/>
                  </a:cubicBezTo>
                  <a:lnTo>
                    <a:pt x="233627" y="4082748"/>
                  </a:lnTo>
                  <a:cubicBezTo>
                    <a:pt x="104598" y="4082748"/>
                    <a:pt x="0" y="3978150"/>
                    <a:pt x="0" y="3849121"/>
                  </a:cubicBezTo>
                  <a:lnTo>
                    <a:pt x="0" y="233627"/>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8016" tIns="1761115" rIns="128016" bIns="944566" numCol="1" spcCol="1270" anchor="t" anchorCtr="1">
              <a:noAutofit/>
            </a:bodyPr>
            <a:lstStyle/>
            <a:p>
              <a:pPr marL="0" lvl="0" indent="0" algn="l" defTabSz="800100">
                <a:lnSpc>
                  <a:spcPct val="90000"/>
                </a:lnSpc>
                <a:spcBef>
                  <a:spcPct val="0"/>
                </a:spcBef>
                <a:spcAft>
                  <a:spcPct val="35000"/>
                </a:spcAft>
                <a:buNone/>
              </a:pPr>
              <a:r>
                <a:rPr lang="en-US" sz="1800" kern="1200" baseline="0"/>
                <a:t>Business</a:t>
              </a:r>
              <a:endParaRPr lang="en-US" sz="1800" kern="1200"/>
            </a:p>
            <a:p>
              <a:pPr marL="114300" lvl="1" indent="-114300" algn="l" defTabSz="622300">
                <a:lnSpc>
                  <a:spcPct val="90000"/>
                </a:lnSpc>
                <a:spcBef>
                  <a:spcPct val="0"/>
                </a:spcBef>
                <a:spcAft>
                  <a:spcPct val="15000"/>
                </a:spcAft>
                <a:buChar char="•"/>
              </a:pPr>
              <a:r>
                <a:rPr lang="en-US" sz="1400" kern="1200" baseline="0"/>
                <a:t>Opportunities for moving to the cloud</a:t>
              </a:r>
              <a:endParaRPr lang="en-US" sz="1400" kern="1200"/>
            </a:p>
            <a:p>
              <a:pPr marL="114300" lvl="1" indent="-114300" algn="l" defTabSz="622300">
                <a:lnSpc>
                  <a:spcPct val="90000"/>
                </a:lnSpc>
                <a:spcBef>
                  <a:spcPct val="0"/>
                </a:spcBef>
                <a:spcAft>
                  <a:spcPct val="15000"/>
                </a:spcAft>
                <a:buChar char="•"/>
              </a:pPr>
              <a:r>
                <a:rPr lang="en-US" sz="1400" kern="1200"/>
                <a:t>People strategy</a:t>
              </a:r>
            </a:p>
            <a:p>
              <a:pPr marL="114300" lvl="1" indent="-114300" algn="l" defTabSz="622300">
                <a:lnSpc>
                  <a:spcPct val="90000"/>
                </a:lnSpc>
                <a:spcBef>
                  <a:spcPct val="0"/>
                </a:spcBef>
                <a:spcAft>
                  <a:spcPct val="15000"/>
                </a:spcAft>
                <a:buChar char="•"/>
              </a:pPr>
              <a:r>
                <a:rPr lang="en-US" sz="1400" kern="1200"/>
                <a:t>Governance, Risk and Compliance</a:t>
              </a:r>
            </a:p>
          </p:txBody>
        </p:sp>
        <p:sp>
          <p:nvSpPr>
            <p:cNvPr id="5" name="Oval 4">
              <a:extLst>
                <a:ext uri="{FF2B5EF4-FFF2-40B4-BE49-F238E27FC236}">
                  <a16:creationId xmlns:a16="http://schemas.microsoft.com/office/drawing/2014/main" id="{8A8B314F-B8DD-4923-8858-8068AFDD549D}"/>
                </a:ext>
              </a:extLst>
            </p:cNvPr>
            <p:cNvSpPr/>
            <p:nvPr/>
          </p:nvSpPr>
          <p:spPr>
            <a:xfrm>
              <a:off x="816570" y="1837226"/>
              <a:ext cx="1359555" cy="1359555"/>
            </a:xfrm>
            <a:prstGeom prst="ellipse">
              <a:avLst/>
            </a:prstGeom>
            <a:solidFill>
              <a:schemeClr val="bg1"/>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pic>
        <p:nvPicPr>
          <p:cNvPr id="17" name="Picture 16">
            <a:extLst>
              <a:ext uri="{FF2B5EF4-FFF2-40B4-BE49-F238E27FC236}">
                <a16:creationId xmlns:a16="http://schemas.microsoft.com/office/drawing/2014/main" id="{D7E669A9-31EC-4561-890F-3802B4770936}"/>
              </a:ext>
            </a:extLst>
          </p:cNvPr>
          <p:cNvPicPr>
            <a:picLocks noChangeAspect="1"/>
          </p:cNvPicPr>
          <p:nvPr/>
        </p:nvPicPr>
        <p:blipFill>
          <a:blip r:embed="rId3"/>
          <a:stretch>
            <a:fillRect/>
          </a:stretch>
        </p:blipFill>
        <p:spPr>
          <a:xfrm>
            <a:off x="1112771" y="2201809"/>
            <a:ext cx="762066" cy="609653"/>
          </a:xfrm>
          <a:prstGeom prst="rect">
            <a:avLst/>
          </a:prstGeom>
        </p:spPr>
      </p:pic>
      <p:sp>
        <p:nvSpPr>
          <p:cNvPr id="21" name="Text Placeholder 2">
            <a:extLst>
              <a:ext uri="{FF2B5EF4-FFF2-40B4-BE49-F238E27FC236}">
                <a16:creationId xmlns:a16="http://schemas.microsoft.com/office/drawing/2014/main" id="{EDBF52C5-E6D5-45F1-9B56-21D357B29F71}"/>
              </a:ext>
            </a:extLst>
          </p:cNvPr>
          <p:cNvSpPr txBox="1">
            <a:spLocks/>
          </p:cNvSpPr>
          <p:nvPr/>
        </p:nvSpPr>
        <p:spPr>
          <a:xfrm>
            <a:off x="3398837" y="2278062"/>
            <a:ext cx="8591889" cy="2373214"/>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331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6629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57200" marR="0" lvl="0" indent="-457200"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56"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May need to coach management on the “Why” cloud to gain executive sponsorship</a:t>
            </a:r>
          </a:p>
          <a:p>
            <a:pPr marL="457200" marR="0" lvl="0" indent="-457200"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gradFill>
                  <a:gsLst>
                    <a:gs pos="1250">
                      <a:srgbClr val="1A1A1A"/>
                    </a:gs>
                    <a:gs pos="100000">
                      <a:srgbClr val="1A1A1A"/>
                    </a:gs>
                  </a:gsLst>
                  <a:lin ang="5400000" scaled="0"/>
                </a:gradFill>
              </a:rPr>
              <a:t>Strongly recommend a ‘Cloud Center of Excellence’</a:t>
            </a:r>
          </a:p>
          <a:p>
            <a:pPr marL="457200" marR="0" lvl="0" indent="-457200"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56"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Familiarize yourself with Azure Trust Center and Compliance Manager capabilities</a:t>
            </a:r>
          </a:p>
        </p:txBody>
      </p:sp>
    </p:spTree>
    <p:extLst>
      <p:ext uri="{BB962C8B-B14F-4D97-AF65-F5344CB8AC3E}">
        <p14:creationId xmlns:p14="http://schemas.microsoft.com/office/powerpoint/2010/main" val="21711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5"/>
            <a:ext cx="11963398" cy="917575"/>
          </a:xfrm>
        </p:spPr>
        <p:txBody>
          <a:bodyPr/>
          <a:lstStyle/>
          <a:p>
            <a:r>
              <a:rPr lang="en-US" sz="4400">
                <a:solidFill>
                  <a:schemeClr val="accent2"/>
                </a:solidFill>
              </a:rPr>
              <a:t>Core Enablement Capabilities for Success</a:t>
            </a:r>
          </a:p>
        </p:txBody>
      </p:sp>
      <p:graphicFrame>
        <p:nvGraphicFramePr>
          <p:cNvPr id="8" name="Diagram 7">
            <a:extLst>
              <a:ext uri="{FF2B5EF4-FFF2-40B4-BE49-F238E27FC236}">
                <a16:creationId xmlns:a16="http://schemas.microsoft.com/office/drawing/2014/main" id="{B3D51B10-D571-489E-BE84-6BA5BCE7D08A}"/>
              </a:ext>
            </a:extLst>
          </p:cNvPr>
          <p:cNvGraphicFramePr/>
          <p:nvPr>
            <p:extLst/>
          </p:nvPr>
        </p:nvGraphicFramePr>
        <p:xfrm>
          <a:off x="328212" y="1592262"/>
          <a:ext cx="11961714" cy="4082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4" descr="https://azurecomcdn.azureedge.net/cvt-212c12981e7c3c1827f67b47af9ce87f8cb356f72d0fa7bc2b08b4f3e79d831c/images/page/features/resiliency/resilient-apps.png">
            <a:extLst>
              <a:ext uri="{FF2B5EF4-FFF2-40B4-BE49-F238E27FC236}">
                <a16:creationId xmlns:a16="http://schemas.microsoft.com/office/drawing/2014/main" id="{F790661D-BE14-4468-BF70-946BA5CE735D}"/>
              </a:ext>
            </a:extLst>
          </p:cNvPr>
          <p:cNvPicPr>
            <a:picLocks noChangeAspect="1" noChangeArrowheads="1"/>
          </p:cNvPicPr>
          <p:nvPr/>
        </p:nvPicPr>
        <p:blipFill>
          <a:blip r:embed="rId8">
            <a:biLevel thresh="75000"/>
            <a:extLst>
              <a:ext uri="{28A0092B-C50C-407E-A947-70E740481C1C}">
                <a14:useLocalDpi xmlns:a14="http://schemas.microsoft.com/office/drawing/2010/main" val="0"/>
              </a:ext>
            </a:extLst>
          </a:blip>
          <a:srcRect/>
          <a:stretch>
            <a:fillRect/>
          </a:stretch>
        </p:blipFill>
        <p:spPr bwMode="auto">
          <a:xfrm>
            <a:off x="5761037" y="2165841"/>
            <a:ext cx="1077345" cy="7218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549785D-80A7-4448-9F87-DCF185BD1D2A}"/>
              </a:ext>
            </a:extLst>
          </p:cNvPr>
          <p:cNvPicPr>
            <a:picLocks noChangeAspect="1"/>
          </p:cNvPicPr>
          <p:nvPr/>
        </p:nvPicPr>
        <p:blipFill>
          <a:blip r:embed="rId9"/>
          <a:stretch>
            <a:fillRect/>
          </a:stretch>
        </p:blipFill>
        <p:spPr>
          <a:xfrm>
            <a:off x="8256448" y="2087801"/>
            <a:ext cx="871804" cy="877900"/>
          </a:xfrm>
          <a:prstGeom prst="rect">
            <a:avLst/>
          </a:prstGeom>
        </p:spPr>
      </p:pic>
      <p:pic>
        <p:nvPicPr>
          <p:cNvPr id="15" name="Picture 14">
            <a:extLst>
              <a:ext uri="{FF2B5EF4-FFF2-40B4-BE49-F238E27FC236}">
                <a16:creationId xmlns:a16="http://schemas.microsoft.com/office/drawing/2014/main" id="{F7CD404C-AC0D-493E-9DFD-85E018D7D813}"/>
              </a:ext>
            </a:extLst>
          </p:cNvPr>
          <p:cNvPicPr>
            <a:picLocks noChangeAspect="1"/>
          </p:cNvPicPr>
          <p:nvPr/>
        </p:nvPicPr>
        <p:blipFill>
          <a:blip r:embed="rId10"/>
          <a:stretch>
            <a:fillRect/>
          </a:stretch>
        </p:blipFill>
        <p:spPr>
          <a:xfrm>
            <a:off x="10848095" y="2201862"/>
            <a:ext cx="627942" cy="585267"/>
          </a:xfrm>
          <a:prstGeom prst="rect">
            <a:avLst/>
          </a:prstGeom>
        </p:spPr>
      </p:pic>
      <p:pic>
        <p:nvPicPr>
          <p:cNvPr id="16" name="Picture 15">
            <a:extLst>
              <a:ext uri="{FF2B5EF4-FFF2-40B4-BE49-F238E27FC236}">
                <a16:creationId xmlns:a16="http://schemas.microsoft.com/office/drawing/2014/main" id="{0091EC58-0836-4E7C-A63F-B06323138BA2}"/>
              </a:ext>
            </a:extLst>
          </p:cNvPr>
          <p:cNvPicPr>
            <a:picLocks noChangeAspect="1"/>
          </p:cNvPicPr>
          <p:nvPr/>
        </p:nvPicPr>
        <p:blipFill>
          <a:blip r:embed="rId11"/>
          <a:stretch>
            <a:fillRect/>
          </a:stretch>
        </p:blipFill>
        <p:spPr>
          <a:xfrm>
            <a:off x="3551237" y="2210947"/>
            <a:ext cx="627942" cy="676715"/>
          </a:xfrm>
          <a:prstGeom prst="rect">
            <a:avLst/>
          </a:prstGeom>
        </p:spPr>
      </p:pic>
      <p:pic>
        <p:nvPicPr>
          <p:cNvPr id="17" name="Picture 16">
            <a:extLst>
              <a:ext uri="{FF2B5EF4-FFF2-40B4-BE49-F238E27FC236}">
                <a16:creationId xmlns:a16="http://schemas.microsoft.com/office/drawing/2014/main" id="{D7E669A9-31EC-4561-890F-3802B4770936}"/>
              </a:ext>
            </a:extLst>
          </p:cNvPr>
          <p:cNvPicPr>
            <a:picLocks noChangeAspect="1"/>
          </p:cNvPicPr>
          <p:nvPr/>
        </p:nvPicPr>
        <p:blipFill>
          <a:blip r:embed="rId12"/>
          <a:stretch>
            <a:fillRect/>
          </a:stretch>
        </p:blipFill>
        <p:spPr>
          <a:xfrm>
            <a:off x="1112771" y="2201809"/>
            <a:ext cx="762066" cy="609653"/>
          </a:xfrm>
          <a:prstGeom prst="rect">
            <a:avLst/>
          </a:prstGeom>
        </p:spPr>
      </p:pic>
      <p:sp>
        <p:nvSpPr>
          <p:cNvPr id="2" name="Rectangle: Rounded Corners 1">
            <a:extLst>
              <a:ext uri="{FF2B5EF4-FFF2-40B4-BE49-F238E27FC236}">
                <a16:creationId xmlns:a16="http://schemas.microsoft.com/office/drawing/2014/main" id="{14BD47B5-901D-4DB9-B5E8-8588A449A228}"/>
              </a:ext>
            </a:extLst>
          </p:cNvPr>
          <p:cNvSpPr/>
          <p:nvPr/>
        </p:nvSpPr>
        <p:spPr bwMode="auto">
          <a:xfrm>
            <a:off x="198437" y="1287462"/>
            <a:ext cx="2538911" cy="4648200"/>
          </a:xfrm>
          <a:prstGeom prst="roundRect">
            <a:avLst/>
          </a:prstGeom>
          <a:solidFill>
            <a:schemeClr val="tx1">
              <a:lumMod val="40000"/>
              <a:lumOff val="6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10" name="Rectangle: Rounded Corners 9">
            <a:extLst>
              <a:ext uri="{FF2B5EF4-FFF2-40B4-BE49-F238E27FC236}">
                <a16:creationId xmlns:a16="http://schemas.microsoft.com/office/drawing/2014/main" id="{E8A2AC57-863B-47CF-A74C-0B7636ADC08C}"/>
              </a:ext>
            </a:extLst>
          </p:cNvPr>
          <p:cNvSpPr/>
          <p:nvPr/>
        </p:nvSpPr>
        <p:spPr bwMode="auto">
          <a:xfrm>
            <a:off x="5094774" y="1285073"/>
            <a:ext cx="7295663" cy="4648200"/>
          </a:xfrm>
          <a:prstGeom prst="roundRect">
            <a:avLst/>
          </a:prstGeom>
          <a:solidFill>
            <a:schemeClr val="tx1">
              <a:lumMod val="40000"/>
              <a:lumOff val="6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415223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Responsibility Zones</a:t>
            </a:r>
          </a:p>
        </p:txBody>
      </p:sp>
      <p:pic>
        <p:nvPicPr>
          <p:cNvPr id="5" name="Picture 4"/>
          <p:cNvPicPr>
            <a:picLocks noChangeAspect="1"/>
          </p:cNvPicPr>
          <p:nvPr/>
        </p:nvPicPr>
        <p:blipFill rotWithShape="1">
          <a:blip r:embed="rId3"/>
          <a:srcRect l="3424" r="4118"/>
          <a:stretch/>
        </p:blipFill>
        <p:spPr>
          <a:xfrm>
            <a:off x="371361" y="1213174"/>
            <a:ext cx="4714311" cy="5412500"/>
          </a:xfrm>
          <a:prstGeom prst="rect">
            <a:avLst/>
          </a:prstGeom>
        </p:spPr>
      </p:pic>
      <p:sp>
        <p:nvSpPr>
          <p:cNvPr id="7" name="Content Placeholder 2"/>
          <p:cNvSpPr txBox="1">
            <a:spLocks/>
          </p:cNvSpPr>
          <p:nvPr/>
        </p:nvSpPr>
        <p:spPr>
          <a:xfrm>
            <a:off x="4882054" y="1982414"/>
            <a:ext cx="6866395" cy="764012"/>
          </a:xfrm>
          <a:prstGeom prst="rect">
            <a:avLst/>
          </a:prstGeom>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8469" marR="0" lvl="0" indent="-228469" algn="l" defTabSz="913873" rtl="0" eaLnBrk="1" fontAlgn="auto" latinLnBrk="0" hangingPunct="1">
              <a:lnSpc>
                <a:spcPct val="100000"/>
              </a:lnSpc>
              <a:spcBef>
                <a:spcPts val="1000"/>
              </a:spcBef>
              <a:spcAft>
                <a:spcPts val="0"/>
              </a:spcAft>
              <a:buClrTx/>
              <a:buSzPct val="90000"/>
              <a:buFont typeface="Arial" pitchFamily="34" charset="0"/>
              <a:buNone/>
              <a:tabLst/>
              <a:defRPr/>
            </a:pPr>
            <a:r>
              <a:rPr kumimoji="0" lang="en-US" sz="399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rPr>
              <a:t>Always retained by customer</a:t>
            </a:r>
            <a:endParaRPr kumimoji="0" lang="en-US" sz="439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endParaRPr>
          </a:p>
        </p:txBody>
      </p:sp>
      <p:sp>
        <p:nvSpPr>
          <p:cNvPr id="8" name="Content Placeholder 2"/>
          <p:cNvSpPr txBox="1">
            <a:spLocks/>
          </p:cNvSpPr>
          <p:nvPr/>
        </p:nvSpPr>
        <p:spPr>
          <a:xfrm>
            <a:off x="4846831" y="3116318"/>
            <a:ext cx="7316529" cy="1523783"/>
          </a:xfrm>
          <a:prstGeom prst="rect">
            <a:avLst/>
          </a:prstGeom>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8469" marR="0" lvl="0" indent="-228469" algn="l" defTabSz="913873" rtl="0" eaLnBrk="1" fontAlgn="auto" latinLnBrk="0" hangingPunct="1">
              <a:lnSpc>
                <a:spcPct val="100000"/>
              </a:lnSpc>
              <a:spcBef>
                <a:spcPts val="0"/>
              </a:spcBef>
              <a:spcAft>
                <a:spcPts val="0"/>
              </a:spcAft>
              <a:buClrTx/>
              <a:buSzPct val="90000"/>
              <a:buFont typeface="Arial" pitchFamily="34" charset="0"/>
              <a:buNone/>
              <a:tabLst/>
              <a:defRPr/>
            </a:pPr>
            <a:r>
              <a:rPr kumimoji="0" lang="en-US" sz="399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rPr>
              <a:t>Varies by Service Type</a:t>
            </a:r>
          </a:p>
        </p:txBody>
      </p:sp>
      <p:sp>
        <p:nvSpPr>
          <p:cNvPr id="9" name="Content Placeholder 2"/>
          <p:cNvSpPr txBox="1">
            <a:spLocks/>
          </p:cNvSpPr>
          <p:nvPr/>
        </p:nvSpPr>
        <p:spPr>
          <a:xfrm>
            <a:off x="4898196" y="5006123"/>
            <a:ext cx="6866395" cy="764012"/>
          </a:xfrm>
          <a:prstGeom prst="rect">
            <a:avLst/>
          </a:prstGeom>
        </p:spPr>
        <p:txBody>
          <a:bodyPr anchor="ctr">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8469" marR="0" lvl="0" indent="-228469" algn="l" defTabSz="913873" rtl="0" eaLnBrk="1" fontAlgn="auto" latinLnBrk="0" hangingPunct="1">
              <a:lnSpc>
                <a:spcPct val="100000"/>
              </a:lnSpc>
              <a:spcBef>
                <a:spcPts val="1000"/>
              </a:spcBef>
              <a:spcAft>
                <a:spcPts val="0"/>
              </a:spcAft>
              <a:buClrTx/>
              <a:buSzPct val="90000"/>
              <a:buFont typeface="Arial" pitchFamily="34" charset="0"/>
              <a:buNone/>
              <a:tabLst/>
              <a:defRPr/>
            </a:pPr>
            <a:r>
              <a:rPr kumimoji="0" lang="en-US" sz="399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rPr>
              <a:t>Transfers to Cloud Provider</a:t>
            </a:r>
            <a:endPara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endParaRPr>
          </a:p>
        </p:txBody>
      </p:sp>
      <p:sp>
        <p:nvSpPr>
          <p:cNvPr id="10" name="Rectangle: Rounded Corners 9"/>
          <p:cNvSpPr/>
          <p:nvPr/>
        </p:nvSpPr>
        <p:spPr bwMode="auto">
          <a:xfrm>
            <a:off x="504048" y="1744912"/>
            <a:ext cx="11428379" cy="1295215"/>
          </a:xfrm>
          <a:prstGeom prst="roundRect">
            <a:avLst>
              <a:gd name="adj" fmla="val 12763"/>
            </a:avLst>
          </a:prstGeom>
          <a:solidFill>
            <a:srgbClr val="0072C6">
              <a:alpha val="14902"/>
            </a:srgbClr>
          </a:solidFill>
          <a:ln w="3810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Rounded Corners 10"/>
          <p:cNvSpPr/>
          <p:nvPr/>
        </p:nvSpPr>
        <p:spPr bwMode="auto">
          <a:xfrm>
            <a:off x="504048" y="4740521"/>
            <a:ext cx="11428379" cy="1295215"/>
          </a:xfrm>
          <a:prstGeom prst="roundRect">
            <a:avLst>
              <a:gd name="adj" fmla="val 12763"/>
            </a:avLst>
          </a:prstGeom>
          <a:solidFill>
            <a:srgbClr val="A5A5A5">
              <a:alpha val="14902"/>
            </a:srgbClr>
          </a:solidFill>
          <a:ln w="38100">
            <a:solidFill>
              <a:srgbClr val="A5A5A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Content Placeholder 2"/>
          <p:cNvSpPr txBox="1">
            <a:spLocks/>
          </p:cNvSpPr>
          <p:nvPr/>
        </p:nvSpPr>
        <p:spPr>
          <a:xfrm>
            <a:off x="12750514" y="2983927"/>
            <a:ext cx="7316529" cy="1756592"/>
          </a:xfrm>
          <a:prstGeom prst="rect">
            <a:avLst/>
          </a:prstGeom>
        </p:spPr>
        <p:txBody>
          <a:bodyPr anchor="t">
            <a:noAutofit/>
          </a:bodyPr>
          <a:lstStyle>
            <a:lvl1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4080" kern="1200" spc="0" baseline="0">
                <a:gradFill>
                  <a:gsLst>
                    <a:gs pos="1250">
                      <a:schemeClr val="tx1"/>
                    </a:gs>
                    <a:gs pos="100000">
                      <a:schemeClr val="tx1"/>
                    </a:gs>
                  </a:gsLst>
                  <a:lin ang="5400000" scaled="0"/>
                </a:gradFill>
                <a:latin typeface="+mj-lt"/>
                <a:ea typeface="+mn-ea"/>
                <a:cs typeface="+mn-cs"/>
              </a:defRPr>
            </a:lvl1pPr>
            <a:lvl2pPr marL="349724"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448" kern="1200" spc="0" baseline="0">
                <a:gradFill>
                  <a:gsLst>
                    <a:gs pos="1250">
                      <a:schemeClr val="tx1"/>
                    </a:gs>
                    <a:gs pos="100000">
                      <a:schemeClr val="tx1"/>
                    </a:gs>
                  </a:gsLst>
                  <a:lin ang="5400000" scaled="0"/>
                </a:gradFill>
                <a:latin typeface="+mn-lt"/>
                <a:ea typeface="+mn-ea"/>
                <a:cs typeface="+mn-cs"/>
              </a:defRPr>
            </a:lvl2pPr>
            <a:lvl3pPr marL="582873"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4pPr>
            <a:lvl5pPr marL="0" marR="0" indent="0" algn="l" defTabSz="951304" rtl="0" eaLnBrk="1" fontAlgn="auto" latinLnBrk="0" hangingPunct="1">
              <a:lnSpc>
                <a:spcPct val="90000"/>
              </a:lnSpc>
              <a:spcBef>
                <a:spcPct val="20000"/>
              </a:spcBef>
              <a:spcAft>
                <a:spcPts val="0"/>
              </a:spcAft>
              <a:buClrTx/>
              <a:buSzPct val="90000"/>
              <a:buFont typeface="Arial" pitchFamily="34" charset="0"/>
              <a:buNone/>
              <a:tabLst/>
              <a:defRPr sz="204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8469" marR="0" lvl="0" indent="-228469" algn="l" defTabSz="913873" rtl="0" eaLnBrk="1" fontAlgn="auto" latinLnBrk="0" hangingPunct="1">
              <a:lnSpc>
                <a:spcPct val="100000"/>
              </a:lnSpc>
              <a:spcBef>
                <a:spcPts val="1000"/>
              </a:spcBef>
              <a:spcAft>
                <a:spcPts val="0"/>
              </a:spcAft>
              <a:buClrTx/>
              <a:buSzPct val="90000"/>
              <a:buFont typeface="Arial" pitchFamily="34" charset="0"/>
              <a:buNone/>
              <a:tabLst/>
              <a:defRPr/>
            </a:pPr>
            <a:endParaRPr kumimoji="0" lang="en-US" sz="399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12614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1E0C94-D008-467D-91DB-B6530808364A}"/>
              </a:ext>
            </a:extLst>
          </p:cNvPr>
          <p:cNvSpPr/>
          <p:nvPr/>
        </p:nvSpPr>
        <p:spPr bwMode="auto">
          <a:xfrm>
            <a:off x="275483" y="1673220"/>
            <a:ext cx="2197773" cy="43481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2141EEDF-F09F-463C-BAF1-9E7B9182172E}"/>
              </a:ext>
            </a:extLst>
          </p:cNvPr>
          <p:cNvSpPr/>
          <p:nvPr/>
        </p:nvSpPr>
        <p:spPr bwMode="auto">
          <a:xfrm>
            <a:off x="2623085" y="1673220"/>
            <a:ext cx="2197773" cy="434816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 name="Rectangle 40">
            <a:extLst>
              <a:ext uri="{FF2B5EF4-FFF2-40B4-BE49-F238E27FC236}">
                <a16:creationId xmlns:a16="http://schemas.microsoft.com/office/drawing/2014/main" id="{C3486FD4-8DF0-4C1B-9A93-71EEF219FE48}"/>
              </a:ext>
            </a:extLst>
          </p:cNvPr>
          <p:cNvSpPr/>
          <p:nvPr/>
        </p:nvSpPr>
        <p:spPr bwMode="auto">
          <a:xfrm>
            <a:off x="4970687" y="1673220"/>
            <a:ext cx="2197773" cy="434816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2" name="Rectangle 41">
            <a:extLst>
              <a:ext uri="{FF2B5EF4-FFF2-40B4-BE49-F238E27FC236}">
                <a16:creationId xmlns:a16="http://schemas.microsoft.com/office/drawing/2014/main" id="{97B5EB0B-2B08-4E33-8E52-996174E3C69A}"/>
              </a:ext>
            </a:extLst>
          </p:cNvPr>
          <p:cNvSpPr/>
          <p:nvPr/>
        </p:nvSpPr>
        <p:spPr bwMode="auto">
          <a:xfrm>
            <a:off x="7314679" y="1689546"/>
            <a:ext cx="2222256" cy="43318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7" name="Rectangle 46">
            <a:extLst>
              <a:ext uri="{FF2B5EF4-FFF2-40B4-BE49-F238E27FC236}">
                <a16:creationId xmlns:a16="http://schemas.microsoft.com/office/drawing/2014/main" id="{1798BE7C-C8C9-413D-B25E-27820CE0959D}"/>
              </a:ext>
            </a:extLst>
          </p:cNvPr>
          <p:cNvSpPr/>
          <p:nvPr/>
        </p:nvSpPr>
        <p:spPr bwMode="auto">
          <a:xfrm>
            <a:off x="9672205" y="1689546"/>
            <a:ext cx="2197773" cy="43318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6" name="Straight Connector 45">
            <a:extLst>
              <a:ext uri="{FF2B5EF4-FFF2-40B4-BE49-F238E27FC236}">
                <a16:creationId xmlns:a16="http://schemas.microsoft.com/office/drawing/2014/main" id="{AB67CBE9-F91A-4710-B721-4CB6D6AA38CF}"/>
              </a:ext>
            </a:extLst>
          </p:cNvPr>
          <p:cNvCxnSpPr>
            <a:cxnSpLocks/>
          </p:cNvCxnSpPr>
          <p:nvPr/>
        </p:nvCxnSpPr>
        <p:spPr>
          <a:xfrm>
            <a:off x="883" y="1673219"/>
            <a:ext cx="12434711" cy="0"/>
          </a:xfrm>
          <a:prstGeom prst="line">
            <a:avLst/>
          </a:prstGeom>
          <a:ln>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36E5B9F-A2D7-49F5-93E6-A5114198F0C9}"/>
              </a:ext>
            </a:extLst>
          </p:cNvPr>
          <p:cNvSpPr>
            <a:spLocks noGrp="1"/>
          </p:cNvSpPr>
          <p:nvPr>
            <p:ph type="title"/>
          </p:nvPr>
        </p:nvSpPr>
        <p:spPr>
          <a:xfrm>
            <a:off x="169635" y="468973"/>
            <a:ext cx="11016957" cy="627677"/>
          </a:xfrm>
        </p:spPr>
        <p:txBody>
          <a:bodyPr/>
          <a:lstStyle/>
          <a:p>
            <a:r>
              <a:rPr lang="en-US" sz="3999"/>
              <a:t>Azure security services</a:t>
            </a:r>
          </a:p>
        </p:txBody>
      </p:sp>
      <p:grpSp>
        <p:nvGrpSpPr>
          <p:cNvPr id="52" name="Group 51">
            <a:extLst>
              <a:ext uri="{FF2B5EF4-FFF2-40B4-BE49-F238E27FC236}">
                <a16:creationId xmlns:a16="http://schemas.microsoft.com/office/drawing/2014/main" id="{EBF00EF5-63E1-4325-8F4D-E4AEB8EDB222}"/>
              </a:ext>
            </a:extLst>
          </p:cNvPr>
          <p:cNvGrpSpPr/>
          <p:nvPr/>
        </p:nvGrpSpPr>
        <p:grpSpPr>
          <a:xfrm>
            <a:off x="9896576" y="1453878"/>
            <a:ext cx="1772973" cy="1378198"/>
            <a:chOff x="7682601" y="2015079"/>
            <a:chExt cx="1773225" cy="1378394"/>
          </a:xfrm>
        </p:grpSpPr>
        <p:sp>
          <p:nvSpPr>
            <p:cNvPr id="21" name="TextBox 10">
              <a:extLst>
                <a:ext uri="{FF2B5EF4-FFF2-40B4-BE49-F238E27FC236}">
                  <a16:creationId xmlns:a16="http://schemas.microsoft.com/office/drawing/2014/main" id="{B34A1E89-ADC8-4FA7-8C79-F1CD7D3B613B}"/>
                </a:ext>
              </a:extLst>
            </p:cNvPr>
            <p:cNvSpPr txBox="1"/>
            <p:nvPr/>
          </p:nvSpPr>
          <p:spPr>
            <a:xfrm>
              <a:off x="7682601" y="2734181"/>
              <a:ext cx="1773225" cy="659292"/>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Security management</a:t>
              </a:r>
            </a:p>
          </p:txBody>
        </p:sp>
        <p:grpSp>
          <p:nvGrpSpPr>
            <p:cNvPr id="22" name="Group 21">
              <a:extLst>
                <a:ext uri="{FF2B5EF4-FFF2-40B4-BE49-F238E27FC236}">
                  <a16:creationId xmlns:a16="http://schemas.microsoft.com/office/drawing/2014/main" id="{B8A1909A-DB5F-44FA-A667-1F479D1ABE4A}"/>
                </a:ext>
              </a:extLst>
            </p:cNvPr>
            <p:cNvGrpSpPr/>
            <p:nvPr/>
          </p:nvGrpSpPr>
          <p:grpSpPr>
            <a:xfrm>
              <a:off x="7873506" y="2015079"/>
              <a:ext cx="530532" cy="530532"/>
              <a:chOff x="460345" y="2225301"/>
              <a:chExt cx="530532" cy="530532"/>
            </a:xfrm>
          </p:grpSpPr>
          <p:sp>
            <p:nvSpPr>
              <p:cNvPr id="23" name="Oval 22">
                <a:extLst>
                  <a:ext uri="{FF2B5EF4-FFF2-40B4-BE49-F238E27FC236}">
                    <a16:creationId xmlns:a16="http://schemas.microsoft.com/office/drawing/2014/main" id="{9836B62F-BA95-4C18-997A-01142990C041}"/>
                  </a:ext>
                </a:extLst>
              </p:cNvPr>
              <p:cNvSpPr/>
              <p:nvPr/>
            </p:nvSpPr>
            <p:spPr bwMode="auto">
              <a:xfrm rot="5400000">
                <a:off x="460345" y="2225301"/>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desktop" title="a desktop PC">
                <a:extLst>
                  <a:ext uri="{FF2B5EF4-FFF2-40B4-BE49-F238E27FC236}">
                    <a16:creationId xmlns:a16="http://schemas.microsoft.com/office/drawing/2014/main" id="{3D8EFC28-AC65-46BE-8ED3-3A9B2D6C147D}"/>
                  </a:ext>
                </a:extLst>
              </p:cNvPr>
              <p:cNvSpPr>
                <a:spLocks noChangeAspect="1" noEditPoints="1"/>
              </p:cNvSpPr>
              <p:nvPr/>
            </p:nvSpPr>
            <p:spPr bwMode="auto">
              <a:xfrm>
                <a:off x="575843" y="2343728"/>
                <a:ext cx="312885" cy="30777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25" name="Picture 24">
                <a:extLst>
                  <a:ext uri="{FF2B5EF4-FFF2-40B4-BE49-F238E27FC236}">
                    <a16:creationId xmlns:a16="http://schemas.microsoft.com/office/drawing/2014/main" id="{DAAFD3BB-DF48-4ADD-AEEC-FB8A8C6E5FA9}"/>
                  </a:ext>
                </a:extLst>
              </p:cNvPr>
              <p:cNvPicPr>
                <a:picLocks noChangeAspect="1"/>
              </p:cNvPicPr>
              <p:nvPr/>
            </p:nvPicPr>
            <p:blipFill>
              <a:blip r:embed="rId3"/>
              <a:stretch>
                <a:fillRect/>
              </a:stretch>
            </p:blipFill>
            <p:spPr>
              <a:xfrm>
                <a:off x="665398" y="2358184"/>
                <a:ext cx="133773" cy="183549"/>
              </a:xfrm>
              <a:prstGeom prst="rect">
                <a:avLst/>
              </a:prstGeom>
            </p:spPr>
          </p:pic>
        </p:grpSp>
      </p:grpSp>
      <p:grpSp>
        <p:nvGrpSpPr>
          <p:cNvPr id="50" name="Group 49">
            <a:extLst>
              <a:ext uri="{FF2B5EF4-FFF2-40B4-BE49-F238E27FC236}">
                <a16:creationId xmlns:a16="http://schemas.microsoft.com/office/drawing/2014/main" id="{8883A337-7E5C-48CA-9851-FA3A3431ECA4}"/>
              </a:ext>
            </a:extLst>
          </p:cNvPr>
          <p:cNvGrpSpPr/>
          <p:nvPr/>
        </p:nvGrpSpPr>
        <p:grpSpPr>
          <a:xfrm>
            <a:off x="2681195" y="1407991"/>
            <a:ext cx="1574227" cy="1381241"/>
            <a:chOff x="2783061" y="2015079"/>
            <a:chExt cx="1574450" cy="1381437"/>
          </a:xfrm>
        </p:grpSpPr>
        <p:sp>
          <p:nvSpPr>
            <p:cNvPr id="27" name="TextBox 10">
              <a:extLst>
                <a:ext uri="{FF2B5EF4-FFF2-40B4-BE49-F238E27FC236}">
                  <a16:creationId xmlns:a16="http://schemas.microsoft.com/office/drawing/2014/main" id="{18138CD8-4F36-4DE1-9CCC-4A83A375458A}"/>
                </a:ext>
              </a:extLst>
            </p:cNvPr>
            <p:cNvSpPr txBox="1"/>
            <p:nvPr/>
          </p:nvSpPr>
          <p:spPr>
            <a:xfrm>
              <a:off x="2783061" y="2737225"/>
              <a:ext cx="1574450" cy="659291"/>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Data protection</a:t>
              </a:r>
            </a:p>
          </p:txBody>
        </p:sp>
        <p:grpSp>
          <p:nvGrpSpPr>
            <p:cNvPr id="28" name="Group 27">
              <a:extLst>
                <a:ext uri="{FF2B5EF4-FFF2-40B4-BE49-F238E27FC236}">
                  <a16:creationId xmlns:a16="http://schemas.microsoft.com/office/drawing/2014/main" id="{CC1E57A8-BF8F-428E-845C-482DB6DFB4A9}"/>
                </a:ext>
              </a:extLst>
            </p:cNvPr>
            <p:cNvGrpSpPr/>
            <p:nvPr/>
          </p:nvGrpSpPr>
          <p:grpSpPr>
            <a:xfrm>
              <a:off x="2898153" y="2015079"/>
              <a:ext cx="530532" cy="530532"/>
              <a:chOff x="6873999" y="3404401"/>
              <a:chExt cx="781282" cy="781282"/>
            </a:xfrm>
          </p:grpSpPr>
          <p:sp>
            <p:nvSpPr>
              <p:cNvPr id="29" name="Oval 28">
                <a:extLst>
                  <a:ext uri="{FF2B5EF4-FFF2-40B4-BE49-F238E27FC236}">
                    <a16:creationId xmlns:a16="http://schemas.microsoft.com/office/drawing/2014/main" id="{49069309-243F-4168-91FC-2DCD4124EA24}"/>
                  </a:ext>
                </a:extLst>
              </p:cNvPr>
              <p:cNvSpPr/>
              <p:nvPr/>
            </p:nvSpPr>
            <p:spPr bwMode="auto">
              <a:xfrm rot="3422427">
                <a:off x="6873999" y="3404401"/>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document_6">
                <a:extLst>
                  <a:ext uri="{FF2B5EF4-FFF2-40B4-BE49-F238E27FC236}">
                    <a16:creationId xmlns:a16="http://schemas.microsoft.com/office/drawing/2014/main" id="{944B82C1-BE32-47FF-9688-0C46C6A127B9}"/>
                  </a:ext>
                </a:extLst>
              </p:cNvPr>
              <p:cNvSpPr>
                <a:spLocks noChangeAspect="1" noEditPoints="1"/>
              </p:cNvSpPr>
              <p:nvPr/>
            </p:nvSpPr>
            <p:spPr bwMode="auto">
              <a:xfrm>
                <a:off x="7118336" y="3612162"/>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9" name="Group 48">
            <a:extLst>
              <a:ext uri="{FF2B5EF4-FFF2-40B4-BE49-F238E27FC236}">
                <a16:creationId xmlns:a16="http://schemas.microsoft.com/office/drawing/2014/main" id="{CFF902B7-D98F-427C-A4C9-0E12487AC93F}"/>
              </a:ext>
            </a:extLst>
          </p:cNvPr>
          <p:cNvGrpSpPr/>
          <p:nvPr/>
        </p:nvGrpSpPr>
        <p:grpSpPr>
          <a:xfrm>
            <a:off x="5147657" y="1407992"/>
            <a:ext cx="1664444" cy="1371341"/>
            <a:chOff x="5047812" y="2015079"/>
            <a:chExt cx="1664680" cy="1371535"/>
          </a:xfrm>
        </p:grpSpPr>
        <p:sp>
          <p:nvSpPr>
            <p:cNvPr id="32" name="TextBox 10">
              <a:extLst>
                <a:ext uri="{FF2B5EF4-FFF2-40B4-BE49-F238E27FC236}">
                  <a16:creationId xmlns:a16="http://schemas.microsoft.com/office/drawing/2014/main" id="{8501492D-A6E6-479B-BC1C-CE2DDEA51474}"/>
                </a:ext>
              </a:extLst>
            </p:cNvPr>
            <p:cNvSpPr txBox="1"/>
            <p:nvPr/>
          </p:nvSpPr>
          <p:spPr>
            <a:xfrm>
              <a:off x="5047812" y="2727323"/>
              <a:ext cx="1664680" cy="659291"/>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Network security</a:t>
              </a:r>
            </a:p>
          </p:txBody>
        </p:sp>
        <p:grpSp>
          <p:nvGrpSpPr>
            <p:cNvPr id="33" name="Group 32">
              <a:extLst>
                <a:ext uri="{FF2B5EF4-FFF2-40B4-BE49-F238E27FC236}">
                  <a16:creationId xmlns:a16="http://schemas.microsoft.com/office/drawing/2014/main" id="{90E10FC2-CC85-4AA6-8DAB-DCB70CCED18F}"/>
                </a:ext>
              </a:extLst>
            </p:cNvPr>
            <p:cNvGrpSpPr/>
            <p:nvPr/>
          </p:nvGrpSpPr>
          <p:grpSpPr>
            <a:xfrm>
              <a:off x="5047812" y="2015079"/>
              <a:ext cx="530532" cy="530532"/>
              <a:chOff x="460346" y="5002577"/>
              <a:chExt cx="530532" cy="530532"/>
            </a:xfrm>
          </p:grpSpPr>
          <p:sp>
            <p:nvSpPr>
              <p:cNvPr id="34" name="Oval 33">
                <a:extLst>
                  <a:ext uri="{FF2B5EF4-FFF2-40B4-BE49-F238E27FC236}">
                    <a16:creationId xmlns:a16="http://schemas.microsoft.com/office/drawing/2014/main" id="{07A8B61A-CFFE-4B75-83FE-804EF32C9314}"/>
                  </a:ext>
                </a:extLst>
              </p:cNvPr>
              <p:cNvSpPr/>
              <p:nvPr/>
            </p:nvSpPr>
            <p:spPr bwMode="auto">
              <a:xfrm>
                <a:off x="460346" y="5002577"/>
                <a:ext cx="530532" cy="53053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Freeform 37">
                <a:extLst>
                  <a:ext uri="{FF2B5EF4-FFF2-40B4-BE49-F238E27FC236}">
                    <a16:creationId xmlns:a16="http://schemas.microsoft.com/office/drawing/2014/main" id="{BF3F1DEA-75B1-4EE3-9252-1909DC725DAC}"/>
                  </a:ext>
                </a:extLst>
              </p:cNvPr>
              <p:cNvSpPr>
                <a:spLocks noChangeAspect="1" noEditPoints="1"/>
              </p:cNvSpPr>
              <p:nvPr/>
            </p:nvSpPr>
            <p:spPr bwMode="black">
              <a:xfrm>
                <a:off x="536398" y="5162059"/>
                <a:ext cx="336748" cy="244224"/>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3" name="Group 52">
            <a:extLst>
              <a:ext uri="{FF2B5EF4-FFF2-40B4-BE49-F238E27FC236}">
                <a16:creationId xmlns:a16="http://schemas.microsoft.com/office/drawing/2014/main" id="{09D21B74-4E75-4465-9C1E-2BBFDDD5279E}"/>
              </a:ext>
            </a:extLst>
          </p:cNvPr>
          <p:cNvGrpSpPr/>
          <p:nvPr/>
        </p:nvGrpSpPr>
        <p:grpSpPr>
          <a:xfrm>
            <a:off x="7318287" y="1407990"/>
            <a:ext cx="2100177" cy="1387704"/>
            <a:chOff x="9683834" y="2015079"/>
            <a:chExt cx="2100475" cy="1387901"/>
          </a:xfrm>
        </p:grpSpPr>
        <p:sp>
          <p:nvSpPr>
            <p:cNvPr id="37" name="TextBox 10">
              <a:extLst>
                <a:ext uri="{FF2B5EF4-FFF2-40B4-BE49-F238E27FC236}">
                  <a16:creationId xmlns:a16="http://schemas.microsoft.com/office/drawing/2014/main" id="{482734DD-1F99-4076-8C6A-20EBA7657FBA}"/>
                </a:ext>
              </a:extLst>
            </p:cNvPr>
            <p:cNvSpPr txBox="1"/>
            <p:nvPr/>
          </p:nvSpPr>
          <p:spPr>
            <a:xfrm>
              <a:off x="9683834" y="2743689"/>
              <a:ext cx="2100475" cy="659291"/>
            </a:xfrm>
            <a:prstGeom prst="rect">
              <a:avLst/>
            </a:prstGeom>
            <a:noFill/>
          </p:spPr>
          <p:txBody>
            <a:bodyPr wrap="square" rtlCol="0" anchor="t" anchorCtr="0">
              <a:spAutoFit/>
            </a:bodyPr>
            <a:lstStyle>
              <a:defPPr>
                <a:defRPr lang="en-US"/>
              </a:defPPr>
              <a:lvl1pPr marR="0" lvl="0" indent="0" defTabSz="932472" fontAlgn="base">
                <a:lnSpc>
                  <a:spcPct val="90000"/>
                </a:lnSpc>
                <a:spcBef>
                  <a:spcPct val="0"/>
                </a:spcBef>
                <a:spcAft>
                  <a:spcPct val="0"/>
                </a:spcAft>
                <a:buClrTx/>
                <a:buSzTx/>
                <a:buFontTx/>
                <a:buNone/>
                <a:tabLst/>
                <a:defRPr sz="2000">
                  <a:gradFill>
                    <a:gsLst>
                      <a:gs pos="0">
                        <a:srgbClr val="0078D7"/>
                      </a:gs>
                      <a:gs pos="100000">
                        <a:srgbClr val="0078D7"/>
                      </a:gs>
                    </a:gsLst>
                    <a:lin ang="5400000" scaled="0"/>
                  </a:gradFill>
                  <a:ea typeface="STXihei" panose="020B0503020204020204" pitchFamily="2" charset="-122"/>
                  <a:cs typeface="Segoe UI Semibold" panose="020B0702040204020203" pitchFamily="34" charset="0"/>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marL="0" marR="0" lvl="0" indent="0" algn="l" defTabSz="951028"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Threat protection</a:t>
              </a:r>
              <a:endParaRPr kumimoji="0" lang="en-US" sz="2000" b="0" i="0" u="none" strike="noStrike" kern="1200" cap="none" spc="0" normalizeH="0" baseline="30000" noProof="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38" name="Group 37">
              <a:extLst>
                <a:ext uri="{FF2B5EF4-FFF2-40B4-BE49-F238E27FC236}">
                  <a16:creationId xmlns:a16="http://schemas.microsoft.com/office/drawing/2014/main" id="{9F8663BF-6CCA-477B-83FA-034EA85F4546}"/>
                </a:ext>
              </a:extLst>
            </p:cNvPr>
            <p:cNvGrpSpPr/>
            <p:nvPr/>
          </p:nvGrpSpPr>
          <p:grpSpPr>
            <a:xfrm>
              <a:off x="9748606" y="2015079"/>
              <a:ext cx="530532" cy="530532"/>
              <a:chOff x="6621825" y="1828525"/>
              <a:chExt cx="781282" cy="781282"/>
            </a:xfrm>
          </p:grpSpPr>
          <p:sp>
            <p:nvSpPr>
              <p:cNvPr id="39" name="Oval 38">
                <a:extLst>
                  <a:ext uri="{FF2B5EF4-FFF2-40B4-BE49-F238E27FC236}">
                    <a16:creationId xmlns:a16="http://schemas.microsoft.com/office/drawing/2014/main" id="{754E48C4-A03C-48CD-8589-29696A87F3EA}"/>
                  </a:ext>
                </a:extLst>
              </p:cNvPr>
              <p:cNvSpPr/>
              <p:nvPr/>
            </p:nvSpPr>
            <p:spPr bwMode="auto">
              <a:xfrm rot="1643308">
                <a:off x="6621825" y="1828525"/>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Shield_EA18">
                <a:extLst>
                  <a:ext uri="{FF2B5EF4-FFF2-40B4-BE49-F238E27FC236}">
                    <a16:creationId xmlns:a16="http://schemas.microsoft.com/office/drawing/2014/main" id="{D0E5BBE5-4C39-4052-A9A0-12120DDD6531}"/>
                  </a:ext>
                </a:extLst>
              </p:cNvPr>
              <p:cNvSpPr>
                <a:spLocks noChangeAspect="1"/>
              </p:cNvSpPr>
              <p:nvPr/>
            </p:nvSpPr>
            <p:spPr bwMode="auto">
              <a:xfrm>
                <a:off x="6840694" y="2036286"/>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1" name="Group 50">
            <a:extLst>
              <a:ext uri="{FF2B5EF4-FFF2-40B4-BE49-F238E27FC236}">
                <a16:creationId xmlns:a16="http://schemas.microsoft.com/office/drawing/2014/main" id="{9C6ECC7D-E2E0-4B8A-B258-9B69F15DAEC0}"/>
              </a:ext>
            </a:extLst>
          </p:cNvPr>
          <p:cNvGrpSpPr/>
          <p:nvPr/>
        </p:nvGrpSpPr>
        <p:grpSpPr>
          <a:xfrm>
            <a:off x="344195" y="1407991"/>
            <a:ext cx="2078461" cy="1596336"/>
            <a:chOff x="343361" y="2015079"/>
            <a:chExt cx="2078756" cy="1596562"/>
          </a:xfrm>
        </p:grpSpPr>
        <p:sp>
          <p:nvSpPr>
            <p:cNvPr id="19" name="TextBox 10">
              <a:extLst>
                <a:ext uri="{FF2B5EF4-FFF2-40B4-BE49-F238E27FC236}">
                  <a16:creationId xmlns:a16="http://schemas.microsoft.com/office/drawing/2014/main" id="{C9229EFE-51B2-4771-A5AF-95BEA19495D4}"/>
                </a:ext>
              </a:extLst>
            </p:cNvPr>
            <p:cNvSpPr txBox="1"/>
            <p:nvPr/>
          </p:nvSpPr>
          <p:spPr>
            <a:xfrm>
              <a:off x="343361" y="2669796"/>
              <a:ext cx="2078756" cy="941845"/>
            </a:xfrm>
            <a:prstGeom prst="rect">
              <a:avLst/>
            </a:prstGeom>
            <a:noFill/>
          </p:spPr>
          <p:txBody>
            <a:bodyPr wrap="square"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D0D0D"/>
                  </a:solidFill>
                  <a:effectLst/>
                  <a:uLnTx/>
                  <a:uFillTx/>
                  <a:latin typeface="Segoe UI"/>
                  <a:ea typeface="STXihei" panose="020B0503020204020204" pitchFamily="2" charset="-122"/>
                  <a:cs typeface="Segoe UI Semibold" panose="020B0702040204020203" pitchFamily="34" charset="0"/>
                </a:rPr>
                <a:t>Identity &amp; access management </a:t>
              </a:r>
            </a:p>
          </p:txBody>
        </p:sp>
        <p:grpSp>
          <p:nvGrpSpPr>
            <p:cNvPr id="43" name="Group 42">
              <a:extLst>
                <a:ext uri="{FF2B5EF4-FFF2-40B4-BE49-F238E27FC236}">
                  <a16:creationId xmlns:a16="http://schemas.microsoft.com/office/drawing/2014/main" id="{2F88E607-4073-424B-9750-859F9C3F78BE}"/>
                </a:ext>
              </a:extLst>
            </p:cNvPr>
            <p:cNvGrpSpPr/>
            <p:nvPr/>
          </p:nvGrpSpPr>
          <p:grpSpPr>
            <a:xfrm>
              <a:off x="458298" y="2015079"/>
              <a:ext cx="530532" cy="530532"/>
              <a:chOff x="5625439" y="609860"/>
              <a:chExt cx="781282" cy="781282"/>
            </a:xfrm>
          </p:grpSpPr>
          <p:sp>
            <p:nvSpPr>
              <p:cNvPr id="44" name="Oval 43">
                <a:extLst>
                  <a:ext uri="{FF2B5EF4-FFF2-40B4-BE49-F238E27FC236}">
                    <a16:creationId xmlns:a16="http://schemas.microsoft.com/office/drawing/2014/main" id="{F40CA491-E39F-4A5B-942F-383D97CE1858}"/>
                  </a:ext>
                </a:extLst>
              </p:cNvPr>
              <p:cNvSpPr/>
              <p:nvPr/>
            </p:nvSpPr>
            <p:spPr bwMode="auto">
              <a:xfrm>
                <a:off x="5625439" y="609860"/>
                <a:ext cx="781282" cy="78128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ContactCard_EEBD">
                <a:extLst>
                  <a:ext uri="{FF2B5EF4-FFF2-40B4-BE49-F238E27FC236}">
                    <a16:creationId xmlns:a16="http://schemas.microsoft.com/office/drawing/2014/main" id="{3F01C6D6-9C02-4676-AC65-5165DA95B16F}"/>
                  </a:ext>
                </a:extLst>
              </p:cNvPr>
              <p:cNvSpPr>
                <a:spLocks noChangeAspect="1" noEditPoints="1"/>
              </p:cNvSpPr>
              <p:nvPr/>
            </p:nvSpPr>
            <p:spPr bwMode="auto">
              <a:xfrm>
                <a:off x="5787480" y="832751"/>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8" name="TextBox 47">
            <a:extLst>
              <a:ext uri="{FF2B5EF4-FFF2-40B4-BE49-F238E27FC236}">
                <a16:creationId xmlns:a16="http://schemas.microsoft.com/office/drawing/2014/main" id="{2FA43A9A-429F-417A-B4F9-609B48B49E4A}"/>
              </a:ext>
            </a:extLst>
          </p:cNvPr>
          <p:cNvSpPr txBox="1"/>
          <p:nvPr/>
        </p:nvSpPr>
        <p:spPr>
          <a:xfrm>
            <a:off x="285408" y="3032229"/>
            <a:ext cx="2178152"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Azure Active Directory</a:t>
            </a:r>
          </a:p>
        </p:txBody>
      </p:sp>
      <p:sp>
        <p:nvSpPr>
          <p:cNvPr id="54" name="TextBox 53">
            <a:extLst>
              <a:ext uri="{FF2B5EF4-FFF2-40B4-BE49-F238E27FC236}">
                <a16:creationId xmlns:a16="http://schemas.microsoft.com/office/drawing/2014/main" id="{7549370A-7B54-44FA-A824-261D27508BD3}"/>
              </a:ext>
            </a:extLst>
          </p:cNvPr>
          <p:cNvSpPr txBox="1"/>
          <p:nvPr/>
        </p:nvSpPr>
        <p:spPr>
          <a:xfrm>
            <a:off x="285408" y="3784790"/>
            <a:ext cx="2178382"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Multi-Factor </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Authentication</a:t>
            </a:r>
          </a:p>
        </p:txBody>
      </p:sp>
      <p:sp>
        <p:nvSpPr>
          <p:cNvPr id="55" name="TextBox 54">
            <a:extLst>
              <a:ext uri="{FF2B5EF4-FFF2-40B4-BE49-F238E27FC236}">
                <a16:creationId xmlns:a16="http://schemas.microsoft.com/office/drawing/2014/main" id="{9F194BC0-9443-42A4-BE62-C36EF1B9CC7F}"/>
              </a:ext>
            </a:extLst>
          </p:cNvPr>
          <p:cNvSpPr txBox="1"/>
          <p:nvPr/>
        </p:nvSpPr>
        <p:spPr>
          <a:xfrm>
            <a:off x="285177" y="4578257"/>
            <a:ext cx="2178152"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Role Based Access</a:t>
            </a:r>
          </a:p>
        </p:txBody>
      </p:sp>
      <p:sp>
        <p:nvSpPr>
          <p:cNvPr id="56" name="TextBox 55">
            <a:extLst>
              <a:ext uri="{FF2B5EF4-FFF2-40B4-BE49-F238E27FC236}">
                <a16:creationId xmlns:a16="http://schemas.microsoft.com/office/drawing/2014/main" id="{66DFCD60-29B0-4C96-8CD3-9DB45B6517C2}"/>
              </a:ext>
            </a:extLst>
          </p:cNvPr>
          <p:cNvSpPr txBox="1"/>
          <p:nvPr/>
        </p:nvSpPr>
        <p:spPr>
          <a:xfrm>
            <a:off x="2633009" y="3027469"/>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Encryption </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(Disks, Storage, SQL)</a:t>
            </a:r>
          </a:p>
        </p:txBody>
      </p:sp>
      <p:sp>
        <p:nvSpPr>
          <p:cNvPr id="57" name="TextBox 56">
            <a:extLst>
              <a:ext uri="{FF2B5EF4-FFF2-40B4-BE49-F238E27FC236}">
                <a16:creationId xmlns:a16="http://schemas.microsoft.com/office/drawing/2014/main" id="{BEF1F05B-D3FE-44F8-86D9-32BE3F068835}"/>
              </a:ext>
            </a:extLst>
          </p:cNvPr>
          <p:cNvSpPr txBox="1"/>
          <p:nvPr/>
        </p:nvSpPr>
        <p:spPr>
          <a:xfrm>
            <a:off x="2633009" y="3806066"/>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Azure Key Vault</a:t>
            </a:r>
          </a:p>
        </p:txBody>
      </p:sp>
      <p:sp>
        <p:nvSpPr>
          <p:cNvPr id="58" name="TextBox 57">
            <a:extLst>
              <a:ext uri="{FF2B5EF4-FFF2-40B4-BE49-F238E27FC236}">
                <a16:creationId xmlns:a16="http://schemas.microsoft.com/office/drawing/2014/main" id="{5D14E620-F7E5-470C-A391-E2166AFFE3C7}"/>
              </a:ext>
            </a:extLst>
          </p:cNvPr>
          <p:cNvSpPr txBox="1"/>
          <p:nvPr/>
        </p:nvSpPr>
        <p:spPr>
          <a:xfrm>
            <a:off x="4968884" y="3027468"/>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VNET, VPN, NSG</a:t>
            </a:r>
          </a:p>
        </p:txBody>
      </p:sp>
      <p:sp>
        <p:nvSpPr>
          <p:cNvPr id="59" name="TextBox 58">
            <a:extLst>
              <a:ext uri="{FF2B5EF4-FFF2-40B4-BE49-F238E27FC236}">
                <a16:creationId xmlns:a16="http://schemas.microsoft.com/office/drawing/2014/main" id="{B6C272B2-E6AE-4B96-902C-ECA121015248}"/>
              </a:ext>
            </a:extLst>
          </p:cNvPr>
          <p:cNvSpPr txBox="1"/>
          <p:nvPr/>
        </p:nvSpPr>
        <p:spPr>
          <a:xfrm>
            <a:off x="4980611" y="3806066"/>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Application Gateway</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(WAF)</a:t>
            </a:r>
          </a:p>
        </p:txBody>
      </p:sp>
      <p:sp>
        <p:nvSpPr>
          <p:cNvPr id="60" name="TextBox 59">
            <a:extLst>
              <a:ext uri="{FF2B5EF4-FFF2-40B4-BE49-F238E27FC236}">
                <a16:creationId xmlns:a16="http://schemas.microsoft.com/office/drawing/2014/main" id="{B35F14D0-0D4D-4B0E-903C-27F0625628AC}"/>
              </a:ext>
            </a:extLst>
          </p:cNvPr>
          <p:cNvSpPr txBox="1"/>
          <p:nvPr/>
        </p:nvSpPr>
        <p:spPr>
          <a:xfrm>
            <a:off x="4968884" y="4608478"/>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DDoS Protection</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 Standard</a:t>
            </a:r>
          </a:p>
        </p:txBody>
      </p:sp>
      <p:sp>
        <p:nvSpPr>
          <p:cNvPr id="61" name="TextBox 60">
            <a:extLst>
              <a:ext uri="{FF2B5EF4-FFF2-40B4-BE49-F238E27FC236}">
                <a16:creationId xmlns:a16="http://schemas.microsoft.com/office/drawing/2014/main" id="{9C9C26D2-6148-41FC-AF94-BB43DA289532}"/>
              </a:ext>
            </a:extLst>
          </p:cNvPr>
          <p:cNvSpPr txBox="1"/>
          <p:nvPr/>
        </p:nvSpPr>
        <p:spPr>
          <a:xfrm>
            <a:off x="4968883" y="5420111"/>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ExpressRoute</a:t>
            </a:r>
          </a:p>
        </p:txBody>
      </p:sp>
      <p:sp>
        <p:nvSpPr>
          <p:cNvPr id="62" name="TextBox 61">
            <a:extLst>
              <a:ext uri="{FF2B5EF4-FFF2-40B4-BE49-F238E27FC236}">
                <a16:creationId xmlns:a16="http://schemas.microsoft.com/office/drawing/2014/main" id="{70C39AFD-32D0-41D1-B7FF-E22E91BAA784}"/>
              </a:ext>
            </a:extLst>
          </p:cNvPr>
          <p:cNvSpPr txBox="1"/>
          <p:nvPr/>
        </p:nvSpPr>
        <p:spPr>
          <a:xfrm>
            <a:off x="7314679" y="3016029"/>
            <a:ext cx="4565221"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Azure Security Center</a:t>
            </a:r>
            <a:r>
              <a:rPr kumimoji="0" lang="en-US" sz="1399" b="0" i="0" u="none" strike="noStrike" kern="1200" cap="none" spc="0" normalizeH="0" baseline="30000" noProof="0">
                <a:ln>
                  <a:noFill/>
                </a:ln>
                <a:solidFill>
                  <a:srgbClr val="FFFFFF"/>
                </a:solidFill>
                <a:effectLst/>
                <a:uLnTx/>
                <a:uFillTx/>
                <a:latin typeface="Segoe UI"/>
                <a:ea typeface="+mn-ea"/>
                <a:cs typeface="+mn-cs"/>
              </a:rPr>
              <a:t>1</a:t>
            </a:r>
            <a:endPar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64" name="TextBox 63">
            <a:extLst>
              <a:ext uri="{FF2B5EF4-FFF2-40B4-BE49-F238E27FC236}">
                <a16:creationId xmlns:a16="http://schemas.microsoft.com/office/drawing/2014/main" id="{D2A7CBB9-9503-4DF2-A8B4-B842CF19D5AA}"/>
              </a:ext>
            </a:extLst>
          </p:cNvPr>
          <p:cNvSpPr txBox="1"/>
          <p:nvPr/>
        </p:nvSpPr>
        <p:spPr>
          <a:xfrm>
            <a:off x="9683154" y="3808853"/>
            <a:ext cx="2186825"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Azure Log Analytics</a:t>
            </a:r>
          </a:p>
        </p:txBody>
      </p:sp>
      <p:sp>
        <p:nvSpPr>
          <p:cNvPr id="4" name="TextBox 3">
            <a:extLst>
              <a:ext uri="{FF2B5EF4-FFF2-40B4-BE49-F238E27FC236}">
                <a16:creationId xmlns:a16="http://schemas.microsoft.com/office/drawing/2014/main" id="{EE8395CD-CBA8-4E99-B4EE-71D73E66277C}"/>
              </a:ext>
            </a:extLst>
          </p:cNvPr>
          <p:cNvSpPr txBox="1"/>
          <p:nvPr/>
        </p:nvSpPr>
        <p:spPr>
          <a:xfrm>
            <a:off x="-112257" y="6682386"/>
            <a:ext cx="5265849" cy="425106"/>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18" b="0" i="0" u="none" strike="noStrike" kern="1200" cap="none" spc="0" normalizeH="0" baseline="0" noProof="0">
                <a:ln>
                  <a:noFill/>
                </a:ln>
                <a:solidFill>
                  <a:srgbClr val="1A1A1A">
                    <a:lumMod val="50000"/>
                    <a:lumOff val="50000"/>
                  </a:srgbClr>
                </a:solidFill>
                <a:effectLst/>
                <a:uLnTx/>
                <a:uFillTx/>
                <a:latin typeface="Segoe UI"/>
                <a:ea typeface="+mn-ea"/>
                <a:cs typeface="+mn-cs"/>
              </a:rPr>
              <a:t>1- Azure Security Center includes threat protection across identity, compute, data &amp; network</a:t>
            </a:r>
          </a:p>
        </p:txBody>
      </p:sp>
      <p:sp>
        <p:nvSpPr>
          <p:cNvPr id="5" name="Rectangle 4">
            <a:extLst>
              <a:ext uri="{FF2B5EF4-FFF2-40B4-BE49-F238E27FC236}">
                <a16:creationId xmlns:a16="http://schemas.microsoft.com/office/drawing/2014/main" id="{40DCCEC9-ADE4-4A5B-B63A-721D810803EE}"/>
              </a:ext>
            </a:extLst>
          </p:cNvPr>
          <p:cNvSpPr/>
          <p:nvPr/>
        </p:nvSpPr>
        <p:spPr bwMode="auto">
          <a:xfrm>
            <a:off x="174389" y="6285635"/>
            <a:ext cx="11705510" cy="477425"/>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Partner Solutions</a:t>
            </a:r>
          </a:p>
        </p:txBody>
      </p:sp>
      <p:sp>
        <p:nvSpPr>
          <p:cNvPr id="65" name="TextBox 64">
            <a:extLst>
              <a:ext uri="{FF2B5EF4-FFF2-40B4-BE49-F238E27FC236}">
                <a16:creationId xmlns:a16="http://schemas.microsoft.com/office/drawing/2014/main" id="{EB51388C-07B6-473C-9F7E-97071E893BC0}"/>
              </a:ext>
            </a:extLst>
          </p:cNvPr>
          <p:cNvSpPr txBox="1"/>
          <p:nvPr/>
        </p:nvSpPr>
        <p:spPr>
          <a:xfrm>
            <a:off x="7350111" y="3802952"/>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Microsoft Antivirus </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for Azure</a:t>
            </a:r>
          </a:p>
        </p:txBody>
      </p:sp>
      <p:sp>
        <p:nvSpPr>
          <p:cNvPr id="66" name="TextBox 65">
            <a:extLst>
              <a:ext uri="{FF2B5EF4-FFF2-40B4-BE49-F238E27FC236}">
                <a16:creationId xmlns:a16="http://schemas.microsoft.com/office/drawing/2014/main" id="{C7DC0FD3-DCCB-4EC0-AB37-2097867E3577}"/>
              </a:ext>
            </a:extLst>
          </p:cNvPr>
          <p:cNvSpPr txBox="1"/>
          <p:nvPr/>
        </p:nvSpPr>
        <p:spPr>
          <a:xfrm>
            <a:off x="2623085" y="4585412"/>
            <a:ext cx="2197773" cy="601283"/>
          </a:xfrm>
          <a:prstGeom prst="rect">
            <a:avLst/>
          </a:prstGeom>
          <a:solidFill>
            <a:schemeClr val="accent1"/>
          </a:solidFill>
          <a:ln w="12700">
            <a:noFill/>
          </a:ln>
        </p:spPr>
        <p:txBody>
          <a:bodyPr wrap="none" lIns="182854" tIns="146283" rIns="182854" bIns="146283" rtlCol="0" anchor="ctr">
            <a:no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Confidential </a:t>
            </a:r>
          </a:p>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399" b="0" i="0" u="none" strike="noStrike" kern="1200" cap="none" spc="120" normalizeH="0" baseline="0" noProof="0">
                <a:ln>
                  <a:noFill/>
                </a:ln>
                <a:solidFill>
                  <a:srgbClr val="FFFFFF"/>
                </a:solidFill>
                <a:effectLst/>
                <a:uLnTx/>
                <a:uFillTx/>
                <a:latin typeface="Segoe UI"/>
                <a:ea typeface="+mn-ea"/>
                <a:cs typeface="Segoe UI Semibold" panose="020B0702040204020203" pitchFamily="34" charset="0"/>
              </a:rPr>
              <a:t>computing</a:t>
            </a:r>
          </a:p>
        </p:txBody>
      </p:sp>
    </p:spTree>
    <p:extLst>
      <p:ext uri="{BB962C8B-B14F-4D97-AF65-F5344CB8AC3E}">
        <p14:creationId xmlns:p14="http://schemas.microsoft.com/office/powerpoint/2010/main" val="2252138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DEAB57-60D8-4D41-AC11-606AF55321B3}"/>
              </a:ext>
            </a:extLst>
          </p:cNvPr>
          <p:cNvSpPr>
            <a:spLocks noGrp="1"/>
          </p:cNvSpPr>
          <p:nvPr>
            <p:ph type="title"/>
          </p:nvPr>
        </p:nvSpPr>
        <p:spPr/>
        <p:txBody>
          <a:bodyPr/>
          <a:lstStyle/>
          <a:p>
            <a:pPr algn="ctr"/>
            <a:r>
              <a:rPr lang="en-US"/>
              <a:t>Azure Active Directory</a:t>
            </a:r>
          </a:p>
        </p:txBody>
      </p:sp>
      <p:sp>
        <p:nvSpPr>
          <p:cNvPr id="6" name="Rectangle 5">
            <a:extLst>
              <a:ext uri="{FF2B5EF4-FFF2-40B4-BE49-F238E27FC236}">
                <a16:creationId xmlns:a16="http://schemas.microsoft.com/office/drawing/2014/main" id="{8A8BC7AA-6613-45FD-AE45-0F542A974541}"/>
              </a:ext>
            </a:extLst>
          </p:cNvPr>
          <p:cNvSpPr/>
          <p:nvPr/>
        </p:nvSpPr>
        <p:spPr>
          <a:xfrm>
            <a:off x="695168" y="1247761"/>
            <a:ext cx="11046138" cy="478376"/>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srgbClr val="0078D7"/>
                </a:solidFill>
                <a:effectLst/>
                <a:uLnTx/>
                <a:uFillTx/>
                <a:latin typeface="Segoe UI Semilight"/>
                <a:ea typeface="+mn-ea"/>
                <a:cs typeface="+mn-cs"/>
              </a:rPr>
              <a:t>— Identity and access management for employees, partners, and customers —</a:t>
            </a:r>
          </a:p>
        </p:txBody>
      </p:sp>
      <p:grpSp>
        <p:nvGrpSpPr>
          <p:cNvPr id="242" name="Group 241">
            <a:extLst>
              <a:ext uri="{FF2B5EF4-FFF2-40B4-BE49-F238E27FC236}">
                <a16:creationId xmlns:a16="http://schemas.microsoft.com/office/drawing/2014/main" id="{9F56C268-1517-44F4-941E-078BCCB989BA}"/>
              </a:ext>
            </a:extLst>
          </p:cNvPr>
          <p:cNvGrpSpPr/>
          <p:nvPr/>
        </p:nvGrpSpPr>
        <p:grpSpPr>
          <a:xfrm>
            <a:off x="2660045" y="4265540"/>
            <a:ext cx="1737360" cy="1005840"/>
            <a:chOff x="10206697" y="264320"/>
            <a:chExt cx="1737360" cy="1005840"/>
          </a:xfrm>
        </p:grpSpPr>
        <p:sp>
          <p:nvSpPr>
            <p:cNvPr id="243" name="Rectangle 242">
              <a:extLst>
                <a:ext uri="{FF2B5EF4-FFF2-40B4-BE49-F238E27FC236}">
                  <a16:creationId xmlns:a16="http://schemas.microsoft.com/office/drawing/2014/main" id="{CF1BBCBB-4420-43AC-A8CC-F660DD96444B}"/>
                </a:ext>
              </a:extLst>
            </p:cNvPr>
            <p:cNvSpPr/>
            <p:nvPr/>
          </p:nvSpPr>
          <p:spPr bwMode="auto">
            <a:xfrm>
              <a:off x="10206697" y="26432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0" cap="none" spc="-30" normalizeH="0" baseline="0" noProof="0">
                  <a:ln>
                    <a:noFill/>
                  </a:ln>
                  <a:solidFill>
                    <a:srgbClr val="505050"/>
                  </a:solidFill>
                  <a:effectLst/>
                  <a:uLnTx/>
                  <a:uFillTx/>
                  <a:latin typeface="Segoe UI"/>
                  <a:ea typeface="+mn-ea"/>
                  <a:cs typeface="Arial" panose="020B0604020202020204" pitchFamily="34" charset="0"/>
                </a:rPr>
                <a:t>Conditional Access</a:t>
              </a:r>
            </a:p>
          </p:txBody>
        </p:sp>
        <p:pic>
          <p:nvPicPr>
            <p:cNvPr id="244" name="Picture 243">
              <a:extLst>
                <a:ext uri="{FF2B5EF4-FFF2-40B4-BE49-F238E27FC236}">
                  <a16:creationId xmlns:a16="http://schemas.microsoft.com/office/drawing/2014/main" id="{2A3DEDD1-95FC-4BF3-9037-6EF431085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6620" y="538640"/>
              <a:ext cx="457200" cy="457200"/>
            </a:xfrm>
            <a:prstGeom prst="rect">
              <a:avLst/>
            </a:prstGeom>
          </p:spPr>
        </p:pic>
      </p:grpSp>
      <p:grpSp>
        <p:nvGrpSpPr>
          <p:cNvPr id="245" name="Group 244">
            <a:extLst>
              <a:ext uri="{FF2B5EF4-FFF2-40B4-BE49-F238E27FC236}">
                <a16:creationId xmlns:a16="http://schemas.microsoft.com/office/drawing/2014/main" id="{F68EE111-C396-4483-8C1A-FA0CC8B341A4}"/>
              </a:ext>
            </a:extLst>
          </p:cNvPr>
          <p:cNvGrpSpPr/>
          <p:nvPr/>
        </p:nvGrpSpPr>
        <p:grpSpPr>
          <a:xfrm>
            <a:off x="2660045" y="5329343"/>
            <a:ext cx="1737360" cy="1005840"/>
            <a:chOff x="10206697" y="1328125"/>
            <a:chExt cx="1737360" cy="1005840"/>
          </a:xfrm>
        </p:grpSpPr>
        <p:sp>
          <p:nvSpPr>
            <p:cNvPr id="246" name="Rectangle 245">
              <a:extLst>
                <a:ext uri="{FF2B5EF4-FFF2-40B4-BE49-F238E27FC236}">
                  <a16:creationId xmlns:a16="http://schemas.microsoft.com/office/drawing/2014/main" id="{967F2AB1-A0F2-4952-B4F8-F6C8608DFB08}"/>
                </a:ext>
              </a:extLst>
            </p:cNvPr>
            <p:cNvSpPr/>
            <p:nvPr/>
          </p:nvSpPr>
          <p:spPr bwMode="auto">
            <a:xfrm>
              <a:off x="10206697" y="1328125"/>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0" cap="none" spc="-30" normalizeH="0" baseline="0" noProof="0">
                  <a:ln>
                    <a:noFill/>
                  </a:ln>
                  <a:solidFill>
                    <a:srgbClr val="505050"/>
                  </a:solidFill>
                  <a:effectLst/>
                  <a:uLnTx/>
                  <a:uFillTx/>
                  <a:latin typeface="Segoe UI"/>
                  <a:ea typeface="+mn-ea"/>
                  <a:cs typeface="Arial" panose="020B0604020202020204" pitchFamily="34" charset="0"/>
                </a:rPr>
                <a:t>Multi-Factor Authentication</a:t>
              </a:r>
            </a:p>
          </p:txBody>
        </p:sp>
        <p:pic>
          <p:nvPicPr>
            <p:cNvPr id="247" name="Picture 246">
              <a:extLst>
                <a:ext uri="{FF2B5EF4-FFF2-40B4-BE49-F238E27FC236}">
                  <a16:creationId xmlns:a16="http://schemas.microsoft.com/office/drawing/2014/main" id="{82D49217-127B-4917-9028-E6F17F97B4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6620" y="1602445"/>
              <a:ext cx="457200" cy="457200"/>
            </a:xfrm>
            <a:prstGeom prst="rect">
              <a:avLst/>
            </a:prstGeom>
          </p:spPr>
        </p:pic>
      </p:grpSp>
      <p:grpSp>
        <p:nvGrpSpPr>
          <p:cNvPr id="248" name="Group 247">
            <a:extLst>
              <a:ext uri="{FF2B5EF4-FFF2-40B4-BE49-F238E27FC236}">
                <a16:creationId xmlns:a16="http://schemas.microsoft.com/office/drawing/2014/main" id="{095DF013-92E6-4379-84AD-9A5842AEBFD4}"/>
              </a:ext>
            </a:extLst>
          </p:cNvPr>
          <p:cNvGrpSpPr/>
          <p:nvPr/>
        </p:nvGrpSpPr>
        <p:grpSpPr>
          <a:xfrm>
            <a:off x="4459615" y="2137930"/>
            <a:ext cx="1737360" cy="1005840"/>
            <a:chOff x="4807987" y="2391930"/>
            <a:chExt cx="1737360" cy="1005840"/>
          </a:xfrm>
        </p:grpSpPr>
        <p:sp>
          <p:nvSpPr>
            <p:cNvPr id="249" name="Rectangle 248">
              <a:extLst>
                <a:ext uri="{FF2B5EF4-FFF2-40B4-BE49-F238E27FC236}">
                  <a16:creationId xmlns:a16="http://schemas.microsoft.com/office/drawing/2014/main" id="{688F279A-4C3A-4567-BDD1-9C63A0F8C2C0}"/>
                </a:ext>
              </a:extLst>
            </p:cNvPr>
            <p:cNvSpPr/>
            <p:nvPr/>
          </p:nvSpPr>
          <p:spPr bwMode="auto">
            <a:xfrm>
              <a:off x="4807987" y="239193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0" cap="none" spc="-30" normalizeH="0" baseline="0" noProof="0">
                  <a:ln>
                    <a:noFill/>
                  </a:ln>
                  <a:solidFill>
                    <a:srgbClr val="505050"/>
                  </a:solidFill>
                  <a:effectLst/>
                  <a:uLnTx/>
                  <a:uFillTx/>
                  <a:latin typeface="Segoe UI"/>
                  <a:ea typeface="+mn-ea"/>
                  <a:cs typeface="Arial" panose="020B0604020202020204" pitchFamily="34" charset="0"/>
                </a:rPr>
                <a:t>Addition of custom cloud apps</a:t>
              </a:r>
            </a:p>
          </p:txBody>
        </p:sp>
        <p:pic>
          <p:nvPicPr>
            <p:cNvPr id="250" name="Picture 249">
              <a:extLst>
                <a:ext uri="{FF2B5EF4-FFF2-40B4-BE49-F238E27FC236}">
                  <a16:creationId xmlns:a16="http://schemas.microsoft.com/office/drawing/2014/main" id="{F39120FD-5678-42BF-8DD9-5943CF49AA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1122" y="2666250"/>
              <a:ext cx="457200" cy="457200"/>
            </a:xfrm>
            <a:prstGeom prst="rect">
              <a:avLst/>
            </a:prstGeom>
          </p:spPr>
        </p:pic>
      </p:grpSp>
      <p:grpSp>
        <p:nvGrpSpPr>
          <p:cNvPr id="251" name="Group 250">
            <a:extLst>
              <a:ext uri="{FF2B5EF4-FFF2-40B4-BE49-F238E27FC236}">
                <a16:creationId xmlns:a16="http://schemas.microsoft.com/office/drawing/2014/main" id="{B3268E72-D7A3-4FF9-B6B2-83EBA5B7F074}"/>
              </a:ext>
            </a:extLst>
          </p:cNvPr>
          <p:cNvGrpSpPr/>
          <p:nvPr/>
        </p:nvGrpSpPr>
        <p:grpSpPr>
          <a:xfrm>
            <a:off x="4459615" y="3201733"/>
            <a:ext cx="1737360" cy="1005840"/>
            <a:chOff x="4807987" y="3455733"/>
            <a:chExt cx="1737360" cy="1005840"/>
          </a:xfrm>
        </p:grpSpPr>
        <p:sp>
          <p:nvSpPr>
            <p:cNvPr id="252" name="Rectangle 251">
              <a:extLst>
                <a:ext uri="{FF2B5EF4-FFF2-40B4-BE49-F238E27FC236}">
                  <a16:creationId xmlns:a16="http://schemas.microsoft.com/office/drawing/2014/main" id="{2FFFF929-0501-43ED-8064-DB94B1C4024E}"/>
                </a:ext>
              </a:extLst>
            </p:cNvPr>
            <p:cNvSpPr/>
            <p:nvPr/>
          </p:nvSpPr>
          <p:spPr bwMode="auto">
            <a:xfrm>
              <a:off x="4807987" y="345573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0" cap="none" spc="-30" normalizeH="0" baseline="0" noProof="0">
                  <a:ln>
                    <a:noFill/>
                  </a:ln>
                  <a:solidFill>
                    <a:srgbClr val="505050"/>
                  </a:solidFill>
                  <a:effectLst/>
                  <a:uLnTx/>
                  <a:uFillTx/>
                  <a:latin typeface="Segoe UI"/>
                  <a:ea typeface="+mn-ea"/>
                  <a:cs typeface="Arial" panose="020B0604020202020204" pitchFamily="34" charset="0"/>
                </a:rPr>
                <a:t>Remote Access to on-premises apps</a:t>
              </a:r>
            </a:p>
          </p:txBody>
        </p:sp>
        <p:pic>
          <p:nvPicPr>
            <p:cNvPr id="253" name="Picture 252">
              <a:extLst>
                <a:ext uri="{FF2B5EF4-FFF2-40B4-BE49-F238E27FC236}">
                  <a16:creationId xmlns:a16="http://schemas.microsoft.com/office/drawing/2014/main" id="{32A2BEC2-6DD2-45A2-A661-E4D5792ACE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1122" y="3730053"/>
              <a:ext cx="457200" cy="457200"/>
            </a:xfrm>
            <a:prstGeom prst="rect">
              <a:avLst/>
            </a:prstGeom>
          </p:spPr>
        </p:pic>
      </p:grpSp>
      <p:grpSp>
        <p:nvGrpSpPr>
          <p:cNvPr id="254" name="Group 253">
            <a:extLst>
              <a:ext uri="{FF2B5EF4-FFF2-40B4-BE49-F238E27FC236}">
                <a16:creationId xmlns:a16="http://schemas.microsoft.com/office/drawing/2014/main" id="{7578EA7D-5F1A-44F2-B31F-554D4ED9E669}"/>
              </a:ext>
            </a:extLst>
          </p:cNvPr>
          <p:cNvGrpSpPr/>
          <p:nvPr/>
        </p:nvGrpSpPr>
        <p:grpSpPr>
          <a:xfrm>
            <a:off x="9858325" y="3201733"/>
            <a:ext cx="1737360" cy="1005840"/>
            <a:chOff x="10206697" y="3455733"/>
            <a:chExt cx="1737360" cy="1005840"/>
          </a:xfrm>
        </p:grpSpPr>
        <p:sp>
          <p:nvSpPr>
            <p:cNvPr id="255" name="Rectangle 254">
              <a:extLst>
                <a:ext uri="{FF2B5EF4-FFF2-40B4-BE49-F238E27FC236}">
                  <a16:creationId xmlns:a16="http://schemas.microsoft.com/office/drawing/2014/main" id="{E43A01E9-FD35-452D-97A5-59F801C933B1}"/>
                </a:ext>
              </a:extLst>
            </p:cNvPr>
            <p:cNvSpPr/>
            <p:nvPr/>
          </p:nvSpPr>
          <p:spPr bwMode="auto">
            <a:xfrm>
              <a:off x="10206697" y="345573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31520" tIns="46637" rIns="4572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30" normalizeH="0" baseline="0" noProof="0">
                  <a:ln>
                    <a:noFill/>
                  </a:ln>
                  <a:solidFill>
                    <a:srgbClr val="505050"/>
                  </a:solidFill>
                  <a:effectLst/>
                  <a:uLnTx/>
                  <a:uFillTx/>
                  <a:latin typeface="Segoe UI"/>
                  <a:ea typeface="+mn-ea"/>
                  <a:cs typeface="Arial" panose="020B0604020202020204" pitchFamily="34" charset="0"/>
                </a:rPr>
                <a:t>Privileged Identity Management</a:t>
              </a:r>
            </a:p>
          </p:txBody>
        </p:sp>
        <p:pic>
          <p:nvPicPr>
            <p:cNvPr id="256" name="Picture 255">
              <a:extLst>
                <a:ext uri="{FF2B5EF4-FFF2-40B4-BE49-F238E27FC236}">
                  <a16:creationId xmlns:a16="http://schemas.microsoft.com/office/drawing/2014/main" id="{47406D7D-0555-43DA-A13D-D01C8131FF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56620" y="3730053"/>
              <a:ext cx="457200" cy="457200"/>
            </a:xfrm>
            <a:prstGeom prst="rect">
              <a:avLst/>
            </a:prstGeom>
          </p:spPr>
        </p:pic>
      </p:grpSp>
      <p:grpSp>
        <p:nvGrpSpPr>
          <p:cNvPr id="257" name="Group 256">
            <a:extLst>
              <a:ext uri="{FF2B5EF4-FFF2-40B4-BE49-F238E27FC236}">
                <a16:creationId xmlns:a16="http://schemas.microsoft.com/office/drawing/2014/main" id="{3334F204-6C88-450E-8BA8-5F4627370E45}"/>
              </a:ext>
            </a:extLst>
          </p:cNvPr>
          <p:cNvGrpSpPr/>
          <p:nvPr/>
        </p:nvGrpSpPr>
        <p:grpSpPr>
          <a:xfrm>
            <a:off x="8058755" y="2137930"/>
            <a:ext cx="1737360" cy="1005840"/>
            <a:chOff x="8407127" y="2391930"/>
            <a:chExt cx="1737360" cy="1005840"/>
          </a:xfrm>
        </p:grpSpPr>
        <p:sp>
          <p:nvSpPr>
            <p:cNvPr id="258" name="Rectangle 257">
              <a:extLst>
                <a:ext uri="{FF2B5EF4-FFF2-40B4-BE49-F238E27FC236}">
                  <a16:creationId xmlns:a16="http://schemas.microsoft.com/office/drawing/2014/main" id="{8E4B97D4-E930-4D25-AB2A-441C3BAEAAFC}"/>
                </a:ext>
              </a:extLst>
            </p:cNvPr>
            <p:cNvSpPr/>
            <p:nvPr/>
          </p:nvSpPr>
          <p:spPr bwMode="auto">
            <a:xfrm>
              <a:off x="8407127" y="239193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0" cap="none" spc="-30" normalizeH="0" baseline="0" noProof="0">
                  <a:ln>
                    <a:noFill/>
                  </a:ln>
                  <a:solidFill>
                    <a:srgbClr val="505050"/>
                  </a:solidFill>
                  <a:effectLst/>
                  <a:uLnTx/>
                  <a:uFillTx/>
                  <a:latin typeface="Segoe UI"/>
                  <a:ea typeface="Segoe UI" pitchFamily="34" charset="0"/>
                  <a:cs typeface="Arial" panose="020B0604020202020204" pitchFamily="34" charset="0"/>
                </a:rPr>
                <a:t>Dynamic Groups</a:t>
              </a:r>
            </a:p>
          </p:txBody>
        </p:sp>
        <p:sp>
          <p:nvSpPr>
            <p:cNvPr id="259" name="Freeform 24">
              <a:extLst>
                <a:ext uri="{FF2B5EF4-FFF2-40B4-BE49-F238E27FC236}">
                  <a16:creationId xmlns:a16="http://schemas.microsoft.com/office/drawing/2014/main" id="{8E02D96C-770B-4003-9737-455B2BC7A879}"/>
                </a:ext>
              </a:extLst>
            </p:cNvPr>
            <p:cNvSpPr>
              <a:spLocks noChangeAspect="1" noEditPoints="1"/>
            </p:cNvSpPr>
            <p:nvPr/>
          </p:nvSpPr>
          <p:spPr bwMode="auto">
            <a:xfrm>
              <a:off x="8542380" y="2708640"/>
              <a:ext cx="457200" cy="37242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60" name="Group 259">
            <a:extLst>
              <a:ext uri="{FF2B5EF4-FFF2-40B4-BE49-F238E27FC236}">
                <a16:creationId xmlns:a16="http://schemas.microsoft.com/office/drawing/2014/main" id="{28B93B9D-BD72-463E-8A2D-0031956FF216}"/>
              </a:ext>
            </a:extLst>
          </p:cNvPr>
          <p:cNvGrpSpPr/>
          <p:nvPr/>
        </p:nvGrpSpPr>
        <p:grpSpPr>
          <a:xfrm>
            <a:off x="9858325" y="2137930"/>
            <a:ext cx="1737360" cy="1005840"/>
            <a:chOff x="10206697" y="2391930"/>
            <a:chExt cx="1737360" cy="1005840"/>
          </a:xfrm>
        </p:grpSpPr>
        <p:sp>
          <p:nvSpPr>
            <p:cNvPr id="261" name="Rectangle 260">
              <a:extLst>
                <a:ext uri="{FF2B5EF4-FFF2-40B4-BE49-F238E27FC236}">
                  <a16:creationId xmlns:a16="http://schemas.microsoft.com/office/drawing/2014/main" id="{0B65BCA4-F483-45D0-9372-174AEF4C79B4}"/>
                </a:ext>
              </a:extLst>
            </p:cNvPr>
            <p:cNvSpPr/>
            <p:nvPr/>
          </p:nvSpPr>
          <p:spPr bwMode="auto">
            <a:xfrm>
              <a:off x="10206697" y="239193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31520" tIns="46637" rIns="4572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30" normalizeH="0" baseline="0" noProof="0">
                  <a:ln>
                    <a:noFill/>
                  </a:ln>
                  <a:solidFill>
                    <a:srgbClr val="505050"/>
                  </a:solidFill>
                  <a:effectLst/>
                  <a:uLnTx/>
                  <a:uFillTx/>
                  <a:latin typeface="Segoe UI"/>
                  <a:ea typeface="+mn-ea"/>
                  <a:cs typeface="Arial" panose="020B0604020202020204" pitchFamily="34" charset="0"/>
                </a:rPr>
                <a:t>Identity Protection</a:t>
              </a:r>
            </a:p>
          </p:txBody>
        </p:sp>
        <p:pic>
          <p:nvPicPr>
            <p:cNvPr id="262" name="Picture 261" descr="A close up of a building&#10;&#10;Description generated with high confidence">
              <a:extLst>
                <a:ext uri="{FF2B5EF4-FFF2-40B4-BE49-F238E27FC236}">
                  <a16:creationId xmlns:a16="http://schemas.microsoft.com/office/drawing/2014/main" id="{7B8AADB7-0E38-48E6-8AF0-9D6E5F2466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56620" y="2666250"/>
              <a:ext cx="457200" cy="457200"/>
            </a:xfrm>
            <a:prstGeom prst="rect">
              <a:avLst/>
            </a:prstGeom>
          </p:spPr>
        </p:pic>
      </p:grpSp>
      <p:grpSp>
        <p:nvGrpSpPr>
          <p:cNvPr id="263" name="Group 262">
            <a:extLst>
              <a:ext uri="{FF2B5EF4-FFF2-40B4-BE49-F238E27FC236}">
                <a16:creationId xmlns:a16="http://schemas.microsoft.com/office/drawing/2014/main" id="{DA88CFC8-E1E1-4C69-881A-122BF1A470E9}"/>
              </a:ext>
            </a:extLst>
          </p:cNvPr>
          <p:cNvGrpSpPr/>
          <p:nvPr/>
        </p:nvGrpSpPr>
        <p:grpSpPr>
          <a:xfrm>
            <a:off x="4459615" y="5329343"/>
            <a:ext cx="1737360" cy="1005840"/>
            <a:chOff x="4807987" y="5583343"/>
            <a:chExt cx="1737360" cy="1005840"/>
          </a:xfrm>
        </p:grpSpPr>
        <p:sp>
          <p:nvSpPr>
            <p:cNvPr id="264" name="Rectangle 263">
              <a:extLst>
                <a:ext uri="{FF2B5EF4-FFF2-40B4-BE49-F238E27FC236}">
                  <a16:creationId xmlns:a16="http://schemas.microsoft.com/office/drawing/2014/main" id="{6F03A5C7-940D-453A-8B5E-8BBC562A4E55}"/>
                </a:ext>
              </a:extLst>
            </p:cNvPr>
            <p:cNvSpPr/>
            <p:nvPr/>
          </p:nvSpPr>
          <p:spPr bwMode="auto">
            <a:xfrm>
              <a:off x="4807987" y="558334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0" cap="none" spc="-30" normalizeH="0" baseline="0" noProof="0">
                  <a:ln>
                    <a:noFill/>
                  </a:ln>
                  <a:solidFill>
                    <a:srgbClr val="505050"/>
                  </a:solidFill>
                  <a:effectLst/>
                  <a:uLnTx/>
                  <a:uFillTx/>
                  <a:latin typeface="Segoe UI"/>
                  <a:ea typeface="+mn-ea"/>
                  <a:cs typeface="Arial" panose="020B0604020202020204" pitchFamily="34" charset="0"/>
                </a:rPr>
                <a:t>Azure AD DS</a:t>
              </a:r>
            </a:p>
          </p:txBody>
        </p:sp>
        <p:pic>
          <p:nvPicPr>
            <p:cNvPr id="265" name="Picture 264">
              <a:extLst>
                <a:ext uri="{FF2B5EF4-FFF2-40B4-BE49-F238E27FC236}">
                  <a16:creationId xmlns:a16="http://schemas.microsoft.com/office/drawing/2014/main" id="{1826B795-F9DD-4D88-B180-6F60623788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41122" y="5857663"/>
              <a:ext cx="457200" cy="457200"/>
            </a:xfrm>
            <a:prstGeom prst="rect">
              <a:avLst/>
            </a:prstGeom>
          </p:spPr>
        </p:pic>
      </p:grpSp>
      <p:grpSp>
        <p:nvGrpSpPr>
          <p:cNvPr id="266" name="Group 265">
            <a:extLst>
              <a:ext uri="{FF2B5EF4-FFF2-40B4-BE49-F238E27FC236}">
                <a16:creationId xmlns:a16="http://schemas.microsoft.com/office/drawing/2014/main" id="{4A73B947-C99C-4850-8FF9-8DE2D5891C5E}"/>
              </a:ext>
            </a:extLst>
          </p:cNvPr>
          <p:cNvGrpSpPr/>
          <p:nvPr/>
        </p:nvGrpSpPr>
        <p:grpSpPr>
          <a:xfrm>
            <a:off x="6259185" y="5329343"/>
            <a:ext cx="1737360" cy="1005840"/>
            <a:chOff x="6607557" y="5583343"/>
            <a:chExt cx="1737360" cy="1005840"/>
          </a:xfrm>
        </p:grpSpPr>
        <p:sp>
          <p:nvSpPr>
            <p:cNvPr id="267" name="Rectangle 266">
              <a:extLst>
                <a:ext uri="{FF2B5EF4-FFF2-40B4-BE49-F238E27FC236}">
                  <a16:creationId xmlns:a16="http://schemas.microsoft.com/office/drawing/2014/main" id="{3E6C66FC-5CCA-444F-BE77-7BBB3CEFD9AA}"/>
                </a:ext>
              </a:extLst>
            </p:cNvPr>
            <p:cNvSpPr/>
            <p:nvPr/>
          </p:nvSpPr>
          <p:spPr bwMode="auto">
            <a:xfrm>
              <a:off x="6607557" y="558334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0" cap="none" spc="-30" normalizeH="0" baseline="0" noProof="0">
                  <a:ln>
                    <a:noFill/>
                  </a:ln>
                  <a:solidFill>
                    <a:srgbClr val="505050"/>
                  </a:solidFill>
                  <a:effectLst/>
                  <a:uLnTx/>
                  <a:uFillTx/>
                  <a:latin typeface="Segoe UI"/>
                  <a:ea typeface="+mn-ea"/>
                  <a:cs typeface="Arial" panose="020B0604020202020204" pitchFamily="34" charset="0"/>
                </a:rPr>
                <a:t>Office 365 App Launcher</a:t>
              </a:r>
            </a:p>
          </p:txBody>
        </p:sp>
        <p:sp>
          <p:nvSpPr>
            <p:cNvPr id="268" name="Freeform: Shape 267">
              <a:extLst>
                <a:ext uri="{FF2B5EF4-FFF2-40B4-BE49-F238E27FC236}">
                  <a16:creationId xmlns:a16="http://schemas.microsoft.com/office/drawing/2014/main" id="{C5F1D8FA-C212-4C6A-8B7C-1A09C9D1C680}"/>
                </a:ext>
              </a:extLst>
            </p:cNvPr>
            <p:cNvSpPr>
              <a:spLocks noChangeAspect="1"/>
            </p:cNvSpPr>
            <p:nvPr/>
          </p:nvSpPr>
          <p:spPr bwMode="auto">
            <a:xfrm>
              <a:off x="6735299" y="5903383"/>
              <a:ext cx="365760" cy="365760"/>
            </a:xfrm>
            <a:custGeom>
              <a:avLst/>
              <a:gdLst>
                <a:gd name="connsiteX0" fmla="*/ 640080 w 914400"/>
                <a:gd name="connsiteY0" fmla="*/ 640080 h 914400"/>
                <a:gd name="connsiteX1" fmla="*/ 914400 w 914400"/>
                <a:gd name="connsiteY1" fmla="*/ 640080 h 914400"/>
                <a:gd name="connsiteX2" fmla="*/ 914400 w 914400"/>
                <a:gd name="connsiteY2" fmla="*/ 914400 h 914400"/>
                <a:gd name="connsiteX3" fmla="*/ 640080 w 914400"/>
                <a:gd name="connsiteY3" fmla="*/ 914400 h 914400"/>
                <a:gd name="connsiteX4" fmla="*/ 320040 w 914400"/>
                <a:gd name="connsiteY4" fmla="*/ 640080 h 914400"/>
                <a:gd name="connsiteX5" fmla="*/ 594360 w 914400"/>
                <a:gd name="connsiteY5" fmla="*/ 640080 h 914400"/>
                <a:gd name="connsiteX6" fmla="*/ 594360 w 914400"/>
                <a:gd name="connsiteY6" fmla="*/ 914400 h 914400"/>
                <a:gd name="connsiteX7" fmla="*/ 320040 w 914400"/>
                <a:gd name="connsiteY7" fmla="*/ 914400 h 914400"/>
                <a:gd name="connsiteX8" fmla="*/ 0 w 914400"/>
                <a:gd name="connsiteY8" fmla="*/ 640080 h 914400"/>
                <a:gd name="connsiteX9" fmla="*/ 274320 w 914400"/>
                <a:gd name="connsiteY9" fmla="*/ 640080 h 914400"/>
                <a:gd name="connsiteX10" fmla="*/ 274320 w 914400"/>
                <a:gd name="connsiteY10" fmla="*/ 914400 h 914400"/>
                <a:gd name="connsiteX11" fmla="*/ 0 w 914400"/>
                <a:gd name="connsiteY11" fmla="*/ 914400 h 914400"/>
                <a:gd name="connsiteX12" fmla="*/ 640080 w 914400"/>
                <a:gd name="connsiteY12" fmla="*/ 320040 h 914400"/>
                <a:gd name="connsiteX13" fmla="*/ 914400 w 914400"/>
                <a:gd name="connsiteY13" fmla="*/ 320040 h 914400"/>
                <a:gd name="connsiteX14" fmla="*/ 914400 w 914400"/>
                <a:gd name="connsiteY14" fmla="*/ 594360 h 914400"/>
                <a:gd name="connsiteX15" fmla="*/ 640080 w 914400"/>
                <a:gd name="connsiteY15" fmla="*/ 594360 h 914400"/>
                <a:gd name="connsiteX16" fmla="*/ 320040 w 914400"/>
                <a:gd name="connsiteY16" fmla="*/ 320040 h 914400"/>
                <a:gd name="connsiteX17" fmla="*/ 594360 w 914400"/>
                <a:gd name="connsiteY17" fmla="*/ 320040 h 914400"/>
                <a:gd name="connsiteX18" fmla="*/ 594360 w 914400"/>
                <a:gd name="connsiteY18" fmla="*/ 594360 h 914400"/>
                <a:gd name="connsiteX19" fmla="*/ 320040 w 914400"/>
                <a:gd name="connsiteY19" fmla="*/ 594360 h 914400"/>
                <a:gd name="connsiteX20" fmla="*/ 0 w 914400"/>
                <a:gd name="connsiteY20" fmla="*/ 320040 h 914400"/>
                <a:gd name="connsiteX21" fmla="*/ 274320 w 914400"/>
                <a:gd name="connsiteY21" fmla="*/ 320040 h 914400"/>
                <a:gd name="connsiteX22" fmla="*/ 274320 w 914400"/>
                <a:gd name="connsiteY22" fmla="*/ 594360 h 914400"/>
                <a:gd name="connsiteX23" fmla="*/ 0 w 914400"/>
                <a:gd name="connsiteY23" fmla="*/ 594360 h 914400"/>
                <a:gd name="connsiteX24" fmla="*/ 640080 w 914400"/>
                <a:gd name="connsiteY24" fmla="*/ 0 h 914400"/>
                <a:gd name="connsiteX25" fmla="*/ 914400 w 914400"/>
                <a:gd name="connsiteY25" fmla="*/ 0 h 914400"/>
                <a:gd name="connsiteX26" fmla="*/ 914400 w 914400"/>
                <a:gd name="connsiteY26" fmla="*/ 274320 h 914400"/>
                <a:gd name="connsiteX27" fmla="*/ 640080 w 914400"/>
                <a:gd name="connsiteY27" fmla="*/ 274320 h 914400"/>
                <a:gd name="connsiteX28" fmla="*/ 320040 w 914400"/>
                <a:gd name="connsiteY28" fmla="*/ 0 h 914400"/>
                <a:gd name="connsiteX29" fmla="*/ 594360 w 914400"/>
                <a:gd name="connsiteY29" fmla="*/ 0 h 914400"/>
                <a:gd name="connsiteX30" fmla="*/ 594360 w 914400"/>
                <a:gd name="connsiteY30" fmla="*/ 274320 h 914400"/>
                <a:gd name="connsiteX31" fmla="*/ 320040 w 914400"/>
                <a:gd name="connsiteY31" fmla="*/ 274320 h 914400"/>
                <a:gd name="connsiteX32" fmla="*/ 0 w 914400"/>
                <a:gd name="connsiteY32" fmla="*/ 0 h 914400"/>
                <a:gd name="connsiteX33" fmla="*/ 274320 w 914400"/>
                <a:gd name="connsiteY33" fmla="*/ 0 h 914400"/>
                <a:gd name="connsiteX34" fmla="*/ 274320 w 914400"/>
                <a:gd name="connsiteY34" fmla="*/ 274320 h 914400"/>
                <a:gd name="connsiteX35" fmla="*/ 0 w 914400"/>
                <a:gd name="connsiteY35" fmla="*/ 27432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4400" h="914400">
                  <a:moveTo>
                    <a:pt x="640080" y="640080"/>
                  </a:moveTo>
                  <a:lnTo>
                    <a:pt x="914400" y="640080"/>
                  </a:lnTo>
                  <a:lnTo>
                    <a:pt x="914400" y="914400"/>
                  </a:lnTo>
                  <a:lnTo>
                    <a:pt x="640080" y="914400"/>
                  </a:lnTo>
                  <a:close/>
                  <a:moveTo>
                    <a:pt x="320040" y="640080"/>
                  </a:moveTo>
                  <a:lnTo>
                    <a:pt x="594360" y="640080"/>
                  </a:lnTo>
                  <a:lnTo>
                    <a:pt x="594360" y="914400"/>
                  </a:lnTo>
                  <a:lnTo>
                    <a:pt x="320040" y="914400"/>
                  </a:lnTo>
                  <a:close/>
                  <a:moveTo>
                    <a:pt x="0" y="640080"/>
                  </a:moveTo>
                  <a:lnTo>
                    <a:pt x="274320" y="640080"/>
                  </a:lnTo>
                  <a:lnTo>
                    <a:pt x="274320" y="914400"/>
                  </a:lnTo>
                  <a:lnTo>
                    <a:pt x="0" y="914400"/>
                  </a:lnTo>
                  <a:close/>
                  <a:moveTo>
                    <a:pt x="640080" y="320040"/>
                  </a:moveTo>
                  <a:lnTo>
                    <a:pt x="914400" y="320040"/>
                  </a:lnTo>
                  <a:lnTo>
                    <a:pt x="914400" y="594360"/>
                  </a:lnTo>
                  <a:lnTo>
                    <a:pt x="640080" y="594360"/>
                  </a:lnTo>
                  <a:close/>
                  <a:moveTo>
                    <a:pt x="320040" y="320040"/>
                  </a:moveTo>
                  <a:lnTo>
                    <a:pt x="594360" y="320040"/>
                  </a:lnTo>
                  <a:lnTo>
                    <a:pt x="594360" y="594360"/>
                  </a:lnTo>
                  <a:lnTo>
                    <a:pt x="320040" y="594360"/>
                  </a:lnTo>
                  <a:close/>
                  <a:moveTo>
                    <a:pt x="0" y="320040"/>
                  </a:moveTo>
                  <a:lnTo>
                    <a:pt x="274320" y="320040"/>
                  </a:lnTo>
                  <a:lnTo>
                    <a:pt x="274320" y="594360"/>
                  </a:lnTo>
                  <a:lnTo>
                    <a:pt x="0" y="594360"/>
                  </a:lnTo>
                  <a:close/>
                  <a:moveTo>
                    <a:pt x="640080" y="0"/>
                  </a:moveTo>
                  <a:lnTo>
                    <a:pt x="914400" y="0"/>
                  </a:lnTo>
                  <a:lnTo>
                    <a:pt x="914400" y="274320"/>
                  </a:lnTo>
                  <a:lnTo>
                    <a:pt x="640080" y="274320"/>
                  </a:lnTo>
                  <a:close/>
                  <a:moveTo>
                    <a:pt x="320040" y="0"/>
                  </a:moveTo>
                  <a:lnTo>
                    <a:pt x="594360" y="0"/>
                  </a:lnTo>
                  <a:lnTo>
                    <a:pt x="594360" y="274320"/>
                  </a:lnTo>
                  <a:lnTo>
                    <a:pt x="320040" y="274320"/>
                  </a:lnTo>
                  <a:close/>
                  <a:moveTo>
                    <a:pt x="0" y="0"/>
                  </a:moveTo>
                  <a:lnTo>
                    <a:pt x="274320" y="0"/>
                  </a:lnTo>
                  <a:lnTo>
                    <a:pt x="274320" y="274320"/>
                  </a:lnTo>
                  <a:lnTo>
                    <a:pt x="0" y="274320"/>
                  </a:lnTo>
                  <a:close/>
                </a:path>
              </a:pathLst>
            </a:custGeom>
            <a:solidFill>
              <a:srgbClr val="0078D7"/>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269" name="Group 268">
            <a:extLst>
              <a:ext uri="{FF2B5EF4-FFF2-40B4-BE49-F238E27FC236}">
                <a16:creationId xmlns:a16="http://schemas.microsoft.com/office/drawing/2014/main" id="{BB6D3893-72A6-4231-912F-0B0D15BA825C}"/>
              </a:ext>
            </a:extLst>
          </p:cNvPr>
          <p:cNvGrpSpPr/>
          <p:nvPr/>
        </p:nvGrpSpPr>
        <p:grpSpPr>
          <a:xfrm>
            <a:off x="8058755" y="3201733"/>
            <a:ext cx="1737360" cy="1005840"/>
            <a:chOff x="8407127" y="3455733"/>
            <a:chExt cx="1737360" cy="1005840"/>
          </a:xfrm>
        </p:grpSpPr>
        <p:sp>
          <p:nvSpPr>
            <p:cNvPr id="270" name="Rectangle 269">
              <a:extLst>
                <a:ext uri="{FF2B5EF4-FFF2-40B4-BE49-F238E27FC236}">
                  <a16:creationId xmlns:a16="http://schemas.microsoft.com/office/drawing/2014/main" id="{D96036EA-1CD9-4E63-ACCA-7AAB5F9125BD}"/>
                </a:ext>
              </a:extLst>
            </p:cNvPr>
            <p:cNvSpPr/>
            <p:nvPr/>
          </p:nvSpPr>
          <p:spPr bwMode="auto">
            <a:xfrm>
              <a:off x="8407127" y="345573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0" cap="none" spc="-30" normalizeH="0" baseline="0" noProof="0">
                  <a:ln>
                    <a:noFill/>
                  </a:ln>
                  <a:solidFill>
                    <a:srgbClr val="505050"/>
                  </a:solidFill>
                  <a:effectLst/>
                  <a:uLnTx/>
                  <a:uFillTx/>
                  <a:latin typeface="Segoe UI"/>
                  <a:ea typeface="Segoe UI" pitchFamily="34" charset="0"/>
                  <a:cs typeface="Arial" panose="020B0604020202020204" pitchFamily="34" charset="0"/>
                </a:rPr>
                <a:t>Group-Based Licensing</a:t>
              </a:r>
            </a:p>
          </p:txBody>
        </p:sp>
        <p:pic>
          <p:nvPicPr>
            <p:cNvPr id="271" name="Picture 270" descr="A close up of a logo&#10;&#10;Description generated with very high confidence">
              <a:extLst>
                <a:ext uri="{FF2B5EF4-FFF2-40B4-BE49-F238E27FC236}">
                  <a16:creationId xmlns:a16="http://schemas.microsoft.com/office/drawing/2014/main" id="{ACB63561-35BC-433F-8C35-6CD5DDC555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2380" y="3730053"/>
              <a:ext cx="457200" cy="457200"/>
            </a:xfrm>
            <a:prstGeom prst="rect">
              <a:avLst/>
            </a:prstGeom>
          </p:spPr>
        </p:pic>
      </p:grpSp>
      <p:grpSp>
        <p:nvGrpSpPr>
          <p:cNvPr id="272" name="Group 271">
            <a:extLst>
              <a:ext uri="{FF2B5EF4-FFF2-40B4-BE49-F238E27FC236}">
                <a16:creationId xmlns:a16="http://schemas.microsoft.com/office/drawing/2014/main" id="{FE1925F5-73A2-4C69-8737-76E7996F9326}"/>
              </a:ext>
            </a:extLst>
          </p:cNvPr>
          <p:cNvGrpSpPr/>
          <p:nvPr/>
        </p:nvGrpSpPr>
        <p:grpSpPr>
          <a:xfrm>
            <a:off x="6259185" y="2137930"/>
            <a:ext cx="1737360" cy="1005840"/>
            <a:chOff x="6607557" y="2391930"/>
            <a:chExt cx="1737360" cy="1005840"/>
          </a:xfrm>
        </p:grpSpPr>
        <p:sp>
          <p:nvSpPr>
            <p:cNvPr id="273" name="Rectangle 272">
              <a:extLst>
                <a:ext uri="{FF2B5EF4-FFF2-40B4-BE49-F238E27FC236}">
                  <a16:creationId xmlns:a16="http://schemas.microsoft.com/office/drawing/2014/main" id="{F7C02E9E-A003-4048-AD24-9A05C22FB115}"/>
                </a:ext>
              </a:extLst>
            </p:cNvPr>
            <p:cNvSpPr/>
            <p:nvPr/>
          </p:nvSpPr>
          <p:spPr bwMode="auto">
            <a:xfrm>
              <a:off x="6607557" y="239193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0" cap="none" spc="-30" normalizeH="0" baseline="0" noProof="0">
                  <a:ln>
                    <a:noFill/>
                  </a:ln>
                  <a:solidFill>
                    <a:srgbClr val="505050"/>
                  </a:solidFill>
                  <a:effectLst/>
                  <a:uLnTx/>
                  <a:uFillTx/>
                  <a:latin typeface="Segoe UI"/>
                  <a:ea typeface="+mn-ea"/>
                  <a:cs typeface="Arial" panose="020B0604020202020204" pitchFamily="34" charset="0"/>
                </a:rPr>
                <a:t>Access Panel/MyApps</a:t>
              </a:r>
            </a:p>
          </p:txBody>
        </p:sp>
        <p:pic>
          <p:nvPicPr>
            <p:cNvPr id="274" name="Picture 273">
              <a:extLst>
                <a:ext uri="{FF2B5EF4-FFF2-40B4-BE49-F238E27FC236}">
                  <a16:creationId xmlns:a16="http://schemas.microsoft.com/office/drawing/2014/main" id="{27B070C3-B8E8-43AF-B338-379C0D6A48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35299" y="2666250"/>
              <a:ext cx="457200" cy="457200"/>
            </a:xfrm>
            <a:prstGeom prst="rect">
              <a:avLst/>
            </a:prstGeom>
          </p:spPr>
        </p:pic>
      </p:grpSp>
      <p:grpSp>
        <p:nvGrpSpPr>
          <p:cNvPr id="275" name="Group 274">
            <a:extLst>
              <a:ext uri="{FF2B5EF4-FFF2-40B4-BE49-F238E27FC236}">
                <a16:creationId xmlns:a16="http://schemas.microsoft.com/office/drawing/2014/main" id="{EC5FD512-2B1F-440B-95CF-93490F1D5EF9}"/>
              </a:ext>
            </a:extLst>
          </p:cNvPr>
          <p:cNvGrpSpPr/>
          <p:nvPr/>
        </p:nvGrpSpPr>
        <p:grpSpPr>
          <a:xfrm>
            <a:off x="860475" y="4265540"/>
            <a:ext cx="1737360" cy="1005840"/>
            <a:chOff x="4807987" y="264320"/>
            <a:chExt cx="1737360" cy="1005840"/>
          </a:xfrm>
        </p:grpSpPr>
        <p:sp>
          <p:nvSpPr>
            <p:cNvPr id="276" name="Rectangle 275">
              <a:extLst>
                <a:ext uri="{FF2B5EF4-FFF2-40B4-BE49-F238E27FC236}">
                  <a16:creationId xmlns:a16="http://schemas.microsoft.com/office/drawing/2014/main" id="{34B209DA-6033-4BF0-ACE9-D7D6FAC102FC}"/>
                </a:ext>
              </a:extLst>
            </p:cNvPr>
            <p:cNvSpPr/>
            <p:nvPr/>
          </p:nvSpPr>
          <p:spPr bwMode="auto">
            <a:xfrm>
              <a:off x="4807987" y="26432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0" cap="none" spc="-30" normalizeH="0" baseline="0" noProof="0">
                  <a:ln>
                    <a:noFill/>
                  </a:ln>
                  <a:solidFill>
                    <a:srgbClr val="505050"/>
                  </a:solidFill>
                  <a:effectLst/>
                  <a:uLnTx/>
                  <a:uFillTx/>
                  <a:latin typeface="Segoe UI"/>
                  <a:ea typeface="+mn-ea"/>
                  <a:cs typeface="Arial" panose="020B0604020202020204" pitchFamily="34" charset="0"/>
                </a:rPr>
                <a:t>Azure AD Connect</a:t>
              </a:r>
            </a:p>
          </p:txBody>
        </p:sp>
        <p:pic>
          <p:nvPicPr>
            <p:cNvPr id="277" name="Picture 276" descr="A close up of a logo&#10;&#10;Description generated with very high confidence">
              <a:extLst>
                <a:ext uri="{FF2B5EF4-FFF2-40B4-BE49-F238E27FC236}">
                  <a16:creationId xmlns:a16="http://schemas.microsoft.com/office/drawing/2014/main" id="{11976399-B7DD-4059-9E1A-2FA4383A0B8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41122" y="538640"/>
              <a:ext cx="457200" cy="457200"/>
            </a:xfrm>
            <a:prstGeom prst="rect">
              <a:avLst/>
            </a:prstGeom>
          </p:spPr>
        </p:pic>
      </p:grpSp>
      <p:grpSp>
        <p:nvGrpSpPr>
          <p:cNvPr id="278" name="Group 277">
            <a:extLst>
              <a:ext uri="{FF2B5EF4-FFF2-40B4-BE49-F238E27FC236}">
                <a16:creationId xmlns:a16="http://schemas.microsoft.com/office/drawing/2014/main" id="{AA76B689-6DDF-45B3-8698-B231DE34F09A}"/>
              </a:ext>
            </a:extLst>
          </p:cNvPr>
          <p:cNvGrpSpPr/>
          <p:nvPr/>
        </p:nvGrpSpPr>
        <p:grpSpPr>
          <a:xfrm>
            <a:off x="2660045" y="3201733"/>
            <a:ext cx="1737360" cy="1005840"/>
            <a:chOff x="8407127" y="1328125"/>
            <a:chExt cx="1737360" cy="1005840"/>
          </a:xfrm>
        </p:grpSpPr>
        <p:sp>
          <p:nvSpPr>
            <p:cNvPr id="279" name="Rectangle 278">
              <a:extLst>
                <a:ext uri="{FF2B5EF4-FFF2-40B4-BE49-F238E27FC236}">
                  <a16:creationId xmlns:a16="http://schemas.microsoft.com/office/drawing/2014/main" id="{B2041FF2-855D-456A-92EF-5388F6315FC6}"/>
                </a:ext>
              </a:extLst>
            </p:cNvPr>
            <p:cNvSpPr/>
            <p:nvPr/>
          </p:nvSpPr>
          <p:spPr bwMode="auto">
            <a:xfrm>
              <a:off x="8407127" y="1328125"/>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0" cap="none" spc="-30" normalizeH="0" baseline="0" noProof="0">
                  <a:ln>
                    <a:noFill/>
                  </a:ln>
                  <a:solidFill>
                    <a:srgbClr val="505050"/>
                  </a:solidFill>
                  <a:effectLst/>
                  <a:uLnTx/>
                  <a:uFillTx/>
                  <a:latin typeface="Segoe UI"/>
                  <a:ea typeface="Segoe UI" pitchFamily="34" charset="0"/>
                  <a:cs typeface="Arial" panose="020B0604020202020204" pitchFamily="34" charset="0"/>
                </a:rPr>
                <a:t>Connect Health</a:t>
              </a:r>
            </a:p>
          </p:txBody>
        </p:sp>
        <p:pic>
          <p:nvPicPr>
            <p:cNvPr id="280" name="Picture 279" descr="A picture containing thing&#10;&#10;Description generated with high confidence">
              <a:extLst>
                <a:ext uri="{FF2B5EF4-FFF2-40B4-BE49-F238E27FC236}">
                  <a16:creationId xmlns:a16="http://schemas.microsoft.com/office/drawing/2014/main" id="{C70CA06E-32E6-48B4-8D04-B298B203AED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42380" y="1602445"/>
              <a:ext cx="457200" cy="457200"/>
            </a:xfrm>
            <a:prstGeom prst="rect">
              <a:avLst/>
            </a:prstGeom>
          </p:spPr>
        </p:pic>
      </p:grpSp>
      <p:grpSp>
        <p:nvGrpSpPr>
          <p:cNvPr id="281" name="Group 280">
            <a:extLst>
              <a:ext uri="{FF2B5EF4-FFF2-40B4-BE49-F238E27FC236}">
                <a16:creationId xmlns:a16="http://schemas.microsoft.com/office/drawing/2014/main" id="{49F174F8-E60A-4F16-9092-F81C0F88D12A}"/>
              </a:ext>
            </a:extLst>
          </p:cNvPr>
          <p:cNvGrpSpPr/>
          <p:nvPr/>
        </p:nvGrpSpPr>
        <p:grpSpPr>
          <a:xfrm>
            <a:off x="2660045" y="2137930"/>
            <a:ext cx="1737360" cy="1005840"/>
            <a:chOff x="8407127" y="264320"/>
            <a:chExt cx="1737360" cy="1005840"/>
          </a:xfrm>
        </p:grpSpPr>
        <p:sp>
          <p:nvSpPr>
            <p:cNvPr id="282" name="Rectangle 281">
              <a:extLst>
                <a:ext uri="{FF2B5EF4-FFF2-40B4-BE49-F238E27FC236}">
                  <a16:creationId xmlns:a16="http://schemas.microsoft.com/office/drawing/2014/main" id="{BBC1B1E2-516B-4AC9-9D69-449BAE2083AE}"/>
                </a:ext>
              </a:extLst>
            </p:cNvPr>
            <p:cNvSpPr/>
            <p:nvPr/>
          </p:nvSpPr>
          <p:spPr bwMode="auto">
            <a:xfrm>
              <a:off x="8407127" y="26432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0" cap="none" spc="-30" normalizeH="0" baseline="0" noProof="0">
                  <a:ln>
                    <a:noFill/>
                  </a:ln>
                  <a:solidFill>
                    <a:srgbClr val="505050"/>
                  </a:solidFill>
                  <a:effectLst/>
                  <a:uLnTx/>
                  <a:uFillTx/>
                  <a:latin typeface="Segoe UI"/>
                  <a:ea typeface="Segoe UI" pitchFamily="34" charset="0"/>
                  <a:cs typeface="Arial" panose="020B0604020202020204" pitchFamily="34" charset="0"/>
                </a:rPr>
                <a:t>Provisioning-Deprovisioning</a:t>
              </a:r>
            </a:p>
          </p:txBody>
        </p:sp>
        <p:pic>
          <p:nvPicPr>
            <p:cNvPr id="283" name="Picture 282" descr="A close up of a logo&#10;&#10;Description generated with very high confidence">
              <a:extLst>
                <a:ext uri="{FF2B5EF4-FFF2-40B4-BE49-F238E27FC236}">
                  <a16:creationId xmlns:a16="http://schemas.microsoft.com/office/drawing/2014/main" id="{5A20721F-A1F4-4E7B-903C-8065CC397B3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42380" y="538640"/>
              <a:ext cx="457200" cy="457200"/>
            </a:xfrm>
            <a:prstGeom prst="rect">
              <a:avLst/>
            </a:prstGeom>
          </p:spPr>
        </p:pic>
      </p:grpSp>
      <p:grpSp>
        <p:nvGrpSpPr>
          <p:cNvPr id="284" name="Group 283">
            <a:extLst>
              <a:ext uri="{FF2B5EF4-FFF2-40B4-BE49-F238E27FC236}">
                <a16:creationId xmlns:a16="http://schemas.microsoft.com/office/drawing/2014/main" id="{93DAA05A-C94E-455D-B0CE-A90F1D39E16C}"/>
              </a:ext>
            </a:extLst>
          </p:cNvPr>
          <p:cNvGrpSpPr/>
          <p:nvPr/>
        </p:nvGrpSpPr>
        <p:grpSpPr>
          <a:xfrm>
            <a:off x="6259185" y="4265540"/>
            <a:ext cx="1737360" cy="1005840"/>
            <a:chOff x="6607557" y="4519540"/>
            <a:chExt cx="1737360" cy="1005840"/>
          </a:xfrm>
        </p:grpSpPr>
        <p:sp>
          <p:nvSpPr>
            <p:cNvPr id="285" name="Rectangle 284">
              <a:extLst>
                <a:ext uri="{FF2B5EF4-FFF2-40B4-BE49-F238E27FC236}">
                  <a16:creationId xmlns:a16="http://schemas.microsoft.com/office/drawing/2014/main" id="{26F9646F-F768-45F0-859C-D660024B00C5}"/>
                </a:ext>
              </a:extLst>
            </p:cNvPr>
            <p:cNvSpPr/>
            <p:nvPr/>
          </p:nvSpPr>
          <p:spPr bwMode="auto">
            <a:xfrm>
              <a:off x="6607557" y="451954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0" cap="none" spc="-30" normalizeH="0" baseline="0" noProof="0">
                  <a:ln>
                    <a:noFill/>
                  </a:ln>
                  <a:solidFill>
                    <a:srgbClr val="505050"/>
                  </a:solidFill>
                  <a:effectLst/>
                  <a:uLnTx/>
                  <a:uFillTx/>
                  <a:latin typeface="Segoe UI"/>
                  <a:ea typeface="+mn-ea"/>
                  <a:cs typeface="Arial" panose="020B0604020202020204" pitchFamily="34" charset="0"/>
                </a:rPr>
                <a:t>Azure AD Join</a:t>
              </a:r>
            </a:p>
          </p:txBody>
        </p:sp>
        <p:pic>
          <p:nvPicPr>
            <p:cNvPr id="286" name="Picture 285">
              <a:extLst>
                <a:ext uri="{FF2B5EF4-FFF2-40B4-BE49-F238E27FC236}">
                  <a16:creationId xmlns:a16="http://schemas.microsoft.com/office/drawing/2014/main" id="{177F4028-8632-4300-B011-573A17BB60D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715680" y="4755189"/>
              <a:ext cx="534542" cy="534542"/>
            </a:xfrm>
            <a:prstGeom prst="rect">
              <a:avLst/>
            </a:prstGeom>
          </p:spPr>
        </p:pic>
      </p:grpSp>
      <p:grpSp>
        <p:nvGrpSpPr>
          <p:cNvPr id="287" name="Group 286">
            <a:extLst>
              <a:ext uri="{FF2B5EF4-FFF2-40B4-BE49-F238E27FC236}">
                <a16:creationId xmlns:a16="http://schemas.microsoft.com/office/drawing/2014/main" id="{880CA812-E616-41A3-A64C-BF7072582090}"/>
              </a:ext>
            </a:extLst>
          </p:cNvPr>
          <p:cNvGrpSpPr/>
          <p:nvPr/>
        </p:nvGrpSpPr>
        <p:grpSpPr>
          <a:xfrm>
            <a:off x="860475" y="3201733"/>
            <a:ext cx="1737360" cy="1005840"/>
            <a:chOff x="6607557" y="1328125"/>
            <a:chExt cx="1737360" cy="1005840"/>
          </a:xfrm>
        </p:grpSpPr>
        <p:sp>
          <p:nvSpPr>
            <p:cNvPr id="288" name="Rectangle 287">
              <a:extLst>
                <a:ext uri="{FF2B5EF4-FFF2-40B4-BE49-F238E27FC236}">
                  <a16:creationId xmlns:a16="http://schemas.microsoft.com/office/drawing/2014/main" id="{78C2B158-31BB-4F2E-AF92-3567FF9D9B8E}"/>
                </a:ext>
              </a:extLst>
            </p:cNvPr>
            <p:cNvSpPr/>
            <p:nvPr/>
          </p:nvSpPr>
          <p:spPr bwMode="auto">
            <a:xfrm>
              <a:off x="6607557" y="1328125"/>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0" cap="none" spc="-30" normalizeH="0" baseline="0" noProof="0">
                  <a:ln>
                    <a:noFill/>
                  </a:ln>
                  <a:solidFill>
                    <a:srgbClr val="505050"/>
                  </a:solidFill>
                  <a:effectLst/>
                  <a:uLnTx/>
                  <a:uFillTx/>
                  <a:latin typeface="Segoe UI"/>
                  <a:ea typeface="+mn-ea"/>
                  <a:cs typeface="Arial" panose="020B0604020202020204" pitchFamily="34" charset="0"/>
                </a:rPr>
                <a:t>Self-Service capabilities</a:t>
              </a:r>
            </a:p>
          </p:txBody>
        </p:sp>
        <p:pic>
          <p:nvPicPr>
            <p:cNvPr id="289" name="Picture 288" descr="A close up of a logo&#10;&#10;Description generated with very high confidence">
              <a:extLst>
                <a:ext uri="{FF2B5EF4-FFF2-40B4-BE49-F238E27FC236}">
                  <a16:creationId xmlns:a16="http://schemas.microsoft.com/office/drawing/2014/main" id="{15F2E1DF-4825-40DF-9D40-02B38C0662E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35299" y="1602445"/>
              <a:ext cx="457200" cy="457200"/>
            </a:xfrm>
            <a:prstGeom prst="rect">
              <a:avLst/>
            </a:prstGeom>
          </p:spPr>
        </p:pic>
      </p:grpSp>
      <p:grpSp>
        <p:nvGrpSpPr>
          <p:cNvPr id="290" name="Group 289">
            <a:extLst>
              <a:ext uri="{FF2B5EF4-FFF2-40B4-BE49-F238E27FC236}">
                <a16:creationId xmlns:a16="http://schemas.microsoft.com/office/drawing/2014/main" id="{373E3E4E-B331-4785-9867-AEBB8AED4328}"/>
              </a:ext>
            </a:extLst>
          </p:cNvPr>
          <p:cNvGrpSpPr/>
          <p:nvPr/>
        </p:nvGrpSpPr>
        <p:grpSpPr>
          <a:xfrm>
            <a:off x="8058755" y="4265540"/>
            <a:ext cx="1737360" cy="1005840"/>
            <a:chOff x="8407127" y="4519540"/>
            <a:chExt cx="1737360" cy="1005840"/>
          </a:xfrm>
        </p:grpSpPr>
        <p:sp>
          <p:nvSpPr>
            <p:cNvPr id="291" name="Rectangle 290">
              <a:extLst>
                <a:ext uri="{FF2B5EF4-FFF2-40B4-BE49-F238E27FC236}">
                  <a16:creationId xmlns:a16="http://schemas.microsoft.com/office/drawing/2014/main" id="{CE6C93CC-18EE-4EBB-A7B8-1933F4A078AE}"/>
                </a:ext>
              </a:extLst>
            </p:cNvPr>
            <p:cNvSpPr/>
            <p:nvPr/>
          </p:nvSpPr>
          <p:spPr bwMode="auto">
            <a:xfrm>
              <a:off x="8407127" y="451954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0" cap="none" spc="-30" normalizeH="0" baseline="0" noProof="0">
                  <a:ln>
                    <a:noFill/>
                  </a:ln>
                  <a:solidFill>
                    <a:srgbClr val="505050"/>
                  </a:solidFill>
                  <a:effectLst/>
                  <a:uLnTx/>
                  <a:uFillTx/>
                  <a:latin typeface="Segoe UI"/>
                  <a:ea typeface="Segoe UI" pitchFamily="34" charset="0"/>
                  <a:cs typeface="Arial" panose="020B0604020202020204" pitchFamily="34" charset="0"/>
                </a:rPr>
                <a:t>MDM-auto enrollment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0" cap="none" spc="-30" normalizeH="0" baseline="0" noProof="0">
                  <a:ln>
                    <a:noFill/>
                  </a:ln>
                  <a:solidFill>
                    <a:srgbClr val="505050"/>
                  </a:solidFill>
                  <a:effectLst/>
                  <a:uLnTx/>
                  <a:uFillTx/>
                  <a:latin typeface="Segoe UI"/>
                  <a:ea typeface="Segoe UI" pitchFamily="34" charset="0"/>
                  <a:cs typeface="Arial" panose="020B0604020202020204" pitchFamily="34" charset="0"/>
                </a:rPr>
                <a:t>Enterprise State Roaming</a:t>
              </a:r>
            </a:p>
          </p:txBody>
        </p:sp>
        <p:pic>
          <p:nvPicPr>
            <p:cNvPr id="292" name="Picture 291" descr="A picture containing thing, object&#10;&#10;Description generated with high confidence">
              <a:extLst>
                <a:ext uri="{FF2B5EF4-FFF2-40B4-BE49-F238E27FC236}">
                  <a16:creationId xmlns:a16="http://schemas.microsoft.com/office/drawing/2014/main" id="{A8111559-AB80-427C-8B36-058FB4063B2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500403" y="4824745"/>
              <a:ext cx="533566" cy="395430"/>
            </a:xfrm>
            <a:prstGeom prst="rect">
              <a:avLst/>
            </a:prstGeom>
          </p:spPr>
        </p:pic>
      </p:grpSp>
      <p:grpSp>
        <p:nvGrpSpPr>
          <p:cNvPr id="293" name="Group 292">
            <a:extLst>
              <a:ext uri="{FF2B5EF4-FFF2-40B4-BE49-F238E27FC236}">
                <a16:creationId xmlns:a16="http://schemas.microsoft.com/office/drawing/2014/main" id="{0DCDB9ED-FD44-43CC-8EF4-A3781139504B}"/>
              </a:ext>
            </a:extLst>
          </p:cNvPr>
          <p:cNvGrpSpPr/>
          <p:nvPr/>
        </p:nvGrpSpPr>
        <p:grpSpPr>
          <a:xfrm>
            <a:off x="9858325" y="4265540"/>
            <a:ext cx="1737360" cy="1005840"/>
            <a:chOff x="10206697" y="4519540"/>
            <a:chExt cx="1737360" cy="1005840"/>
          </a:xfrm>
        </p:grpSpPr>
        <p:sp>
          <p:nvSpPr>
            <p:cNvPr id="294" name="Rectangle 293">
              <a:extLst>
                <a:ext uri="{FF2B5EF4-FFF2-40B4-BE49-F238E27FC236}">
                  <a16:creationId xmlns:a16="http://schemas.microsoft.com/office/drawing/2014/main" id="{A3F1394F-8346-4AF7-A402-2908893F16EB}"/>
                </a:ext>
              </a:extLst>
            </p:cNvPr>
            <p:cNvSpPr/>
            <p:nvPr/>
          </p:nvSpPr>
          <p:spPr bwMode="auto">
            <a:xfrm>
              <a:off x="10206697" y="451954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31520" tIns="46637" rIns="4572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30" normalizeH="0" baseline="0" noProof="0">
                  <a:ln>
                    <a:noFill/>
                  </a:ln>
                  <a:solidFill>
                    <a:srgbClr val="505050"/>
                  </a:solidFill>
                  <a:effectLst/>
                  <a:uLnTx/>
                  <a:uFillTx/>
                  <a:latin typeface="Segoe UI"/>
                  <a:ea typeface="+mn-ea"/>
                  <a:cs typeface="Arial" panose="020B0604020202020204" pitchFamily="34" charset="0"/>
                </a:rPr>
                <a:t>Security Reporting</a:t>
              </a:r>
            </a:p>
          </p:txBody>
        </p:sp>
        <p:pic>
          <p:nvPicPr>
            <p:cNvPr id="295" name="Picture 294">
              <a:extLst>
                <a:ext uri="{FF2B5EF4-FFF2-40B4-BE49-F238E27FC236}">
                  <a16:creationId xmlns:a16="http://schemas.microsoft.com/office/drawing/2014/main" id="{CEFB526B-9246-4A13-A6C8-6E8ADAB43B6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402340" y="4839580"/>
              <a:ext cx="365760" cy="365760"/>
            </a:xfrm>
            <a:prstGeom prst="rect">
              <a:avLst/>
            </a:prstGeom>
          </p:spPr>
        </p:pic>
      </p:grpSp>
      <p:grpSp>
        <p:nvGrpSpPr>
          <p:cNvPr id="296" name="Group 295">
            <a:extLst>
              <a:ext uri="{FF2B5EF4-FFF2-40B4-BE49-F238E27FC236}">
                <a16:creationId xmlns:a16="http://schemas.microsoft.com/office/drawing/2014/main" id="{E745A70C-3C5E-437F-83E2-C341121E9A18}"/>
              </a:ext>
            </a:extLst>
          </p:cNvPr>
          <p:cNvGrpSpPr/>
          <p:nvPr/>
        </p:nvGrpSpPr>
        <p:grpSpPr>
          <a:xfrm>
            <a:off x="9858325" y="5329343"/>
            <a:ext cx="1737360" cy="1005840"/>
            <a:chOff x="10206697" y="5583343"/>
            <a:chExt cx="1737360" cy="1005840"/>
          </a:xfrm>
        </p:grpSpPr>
        <p:sp>
          <p:nvSpPr>
            <p:cNvPr id="297" name="Rectangle 296">
              <a:extLst>
                <a:ext uri="{FF2B5EF4-FFF2-40B4-BE49-F238E27FC236}">
                  <a16:creationId xmlns:a16="http://schemas.microsoft.com/office/drawing/2014/main" id="{0EC836EF-4955-47DF-9EB3-C239736E8A68}"/>
                </a:ext>
              </a:extLst>
            </p:cNvPr>
            <p:cNvSpPr/>
            <p:nvPr/>
          </p:nvSpPr>
          <p:spPr bwMode="auto">
            <a:xfrm>
              <a:off x="10206697" y="558334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31520" tIns="46637" rIns="4572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30" normalizeH="0" baseline="0" noProof="0">
                  <a:ln>
                    <a:noFill/>
                  </a:ln>
                  <a:solidFill>
                    <a:srgbClr val="505050"/>
                  </a:solidFill>
                  <a:effectLst/>
                  <a:uLnTx/>
                  <a:uFillTx/>
                  <a:latin typeface="Segoe UI"/>
                  <a:ea typeface="+mn-ea"/>
                  <a:cs typeface="Arial" panose="020B0604020202020204" pitchFamily="34" charset="0"/>
                </a:rPr>
                <a:t>Access Reviews</a:t>
              </a:r>
            </a:p>
          </p:txBody>
        </p:sp>
        <p:pic>
          <p:nvPicPr>
            <p:cNvPr id="298" name="Picture 297">
              <a:extLst>
                <a:ext uri="{FF2B5EF4-FFF2-40B4-BE49-F238E27FC236}">
                  <a16:creationId xmlns:a16="http://schemas.microsoft.com/office/drawing/2014/main" id="{3EA01FAA-763C-4963-9078-3E6032981BF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356620" y="5940386"/>
              <a:ext cx="457200" cy="291755"/>
            </a:xfrm>
            <a:prstGeom prst="rect">
              <a:avLst/>
            </a:prstGeom>
          </p:spPr>
        </p:pic>
      </p:grpSp>
      <p:grpSp>
        <p:nvGrpSpPr>
          <p:cNvPr id="299" name="Group 298">
            <a:extLst>
              <a:ext uri="{FF2B5EF4-FFF2-40B4-BE49-F238E27FC236}">
                <a16:creationId xmlns:a16="http://schemas.microsoft.com/office/drawing/2014/main" id="{C4A18806-4176-4382-A4D4-7386AF46D23D}"/>
              </a:ext>
            </a:extLst>
          </p:cNvPr>
          <p:cNvGrpSpPr/>
          <p:nvPr/>
        </p:nvGrpSpPr>
        <p:grpSpPr>
          <a:xfrm>
            <a:off x="8058755" y="5329343"/>
            <a:ext cx="1737360" cy="1005840"/>
            <a:chOff x="8407127" y="5583343"/>
            <a:chExt cx="1737360" cy="1005840"/>
          </a:xfrm>
        </p:grpSpPr>
        <p:sp>
          <p:nvSpPr>
            <p:cNvPr id="300" name="Rectangle 299">
              <a:extLst>
                <a:ext uri="{FF2B5EF4-FFF2-40B4-BE49-F238E27FC236}">
                  <a16:creationId xmlns:a16="http://schemas.microsoft.com/office/drawing/2014/main" id="{20E3D853-5CB0-458A-BF66-9FAA91D0C989}"/>
                </a:ext>
              </a:extLst>
            </p:cNvPr>
            <p:cNvSpPr/>
            <p:nvPr/>
          </p:nvSpPr>
          <p:spPr bwMode="auto">
            <a:xfrm>
              <a:off x="8407127" y="558334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0" cap="none" spc="-30" normalizeH="0" baseline="0" noProof="0">
                  <a:ln>
                    <a:noFill/>
                  </a:ln>
                  <a:solidFill>
                    <a:srgbClr val="505050"/>
                  </a:solidFill>
                  <a:effectLst/>
                  <a:uLnTx/>
                  <a:uFillTx/>
                  <a:latin typeface="Segoe UI"/>
                  <a:ea typeface="Segoe UI" pitchFamily="34" charset="0"/>
                  <a:cs typeface="Arial" panose="020B0604020202020204" pitchFamily="34" charset="0"/>
                </a:rPr>
                <a:t>HR App Integration</a:t>
              </a:r>
            </a:p>
          </p:txBody>
        </p:sp>
        <p:pic>
          <p:nvPicPr>
            <p:cNvPr id="301" name="Picture 300">
              <a:extLst>
                <a:ext uri="{FF2B5EF4-FFF2-40B4-BE49-F238E27FC236}">
                  <a16:creationId xmlns:a16="http://schemas.microsoft.com/office/drawing/2014/main" id="{58DEBB23-AA16-42E1-AED9-A78D1037C7A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542380" y="5857216"/>
              <a:ext cx="457200" cy="458095"/>
            </a:xfrm>
            <a:prstGeom prst="rect">
              <a:avLst/>
            </a:prstGeom>
          </p:spPr>
        </p:pic>
      </p:grpSp>
      <p:grpSp>
        <p:nvGrpSpPr>
          <p:cNvPr id="302" name="Group 301">
            <a:extLst>
              <a:ext uri="{FF2B5EF4-FFF2-40B4-BE49-F238E27FC236}">
                <a16:creationId xmlns:a16="http://schemas.microsoft.com/office/drawing/2014/main" id="{D47C987B-9009-4034-AFFD-3433E1FADF66}"/>
              </a:ext>
            </a:extLst>
          </p:cNvPr>
          <p:cNvGrpSpPr/>
          <p:nvPr/>
        </p:nvGrpSpPr>
        <p:grpSpPr>
          <a:xfrm>
            <a:off x="860475" y="2137930"/>
            <a:ext cx="1737360" cy="1005840"/>
            <a:chOff x="6607557" y="264320"/>
            <a:chExt cx="1737360" cy="1005840"/>
          </a:xfrm>
          <a:solidFill>
            <a:srgbClr val="0078D7"/>
          </a:solidFill>
        </p:grpSpPr>
        <p:sp>
          <p:nvSpPr>
            <p:cNvPr id="303" name="Rectangle 302">
              <a:extLst>
                <a:ext uri="{FF2B5EF4-FFF2-40B4-BE49-F238E27FC236}">
                  <a16:creationId xmlns:a16="http://schemas.microsoft.com/office/drawing/2014/main" id="{7524A915-4257-4A16-B227-4385CB153C6B}"/>
                </a:ext>
              </a:extLst>
            </p:cNvPr>
            <p:cNvSpPr/>
            <p:nvPr/>
          </p:nvSpPr>
          <p:spPr bwMode="auto">
            <a:xfrm>
              <a:off x="6607557" y="26432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31520" tIns="46637" rIns="4572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30" normalizeH="0" baseline="0" noProof="0">
                  <a:ln>
                    <a:noFill/>
                  </a:ln>
                  <a:solidFill>
                    <a:srgbClr val="505050"/>
                  </a:solidFill>
                  <a:effectLst/>
                  <a:uLnTx/>
                  <a:uFillTx/>
                  <a:latin typeface="Segoe UI"/>
                  <a:ea typeface="+mn-ea"/>
                  <a:cs typeface="Arial" panose="020B0604020202020204" pitchFamily="34" charset="0"/>
                </a:rPr>
                <a:t>B2B collaboration</a:t>
              </a:r>
            </a:p>
          </p:txBody>
        </p:sp>
        <p:grpSp>
          <p:nvGrpSpPr>
            <p:cNvPr id="304" name="Group 303">
              <a:extLst>
                <a:ext uri="{FF2B5EF4-FFF2-40B4-BE49-F238E27FC236}">
                  <a16:creationId xmlns:a16="http://schemas.microsoft.com/office/drawing/2014/main" id="{FFB00E73-F773-48A1-8709-6CAE8CAAA0ED}"/>
                </a:ext>
              </a:extLst>
            </p:cNvPr>
            <p:cNvGrpSpPr>
              <a:grpSpLocks noChangeAspect="1"/>
            </p:cNvGrpSpPr>
            <p:nvPr/>
          </p:nvGrpSpPr>
          <p:grpSpPr>
            <a:xfrm>
              <a:off x="6735299" y="630080"/>
              <a:ext cx="516326" cy="274320"/>
              <a:chOff x="10110340" y="2541110"/>
              <a:chExt cx="992606" cy="527364"/>
            </a:xfrm>
            <a:grpFill/>
          </p:grpSpPr>
          <p:grpSp>
            <p:nvGrpSpPr>
              <p:cNvPr id="305" name="Group 304">
                <a:extLst>
                  <a:ext uri="{FF2B5EF4-FFF2-40B4-BE49-F238E27FC236}">
                    <a16:creationId xmlns:a16="http://schemas.microsoft.com/office/drawing/2014/main" id="{6BD9BC79-86D4-4DCA-8454-3E2AF335B9CE}"/>
                  </a:ext>
                </a:extLst>
              </p:cNvPr>
              <p:cNvGrpSpPr/>
              <p:nvPr/>
            </p:nvGrpSpPr>
            <p:grpSpPr>
              <a:xfrm>
                <a:off x="10110340" y="2541110"/>
                <a:ext cx="697761" cy="527364"/>
                <a:chOff x="10110340" y="2541110"/>
                <a:chExt cx="697761" cy="527364"/>
              </a:xfrm>
              <a:grpFill/>
            </p:grpSpPr>
            <p:sp>
              <p:nvSpPr>
                <p:cNvPr id="307" name="Freeform 143">
                  <a:extLst>
                    <a:ext uri="{FF2B5EF4-FFF2-40B4-BE49-F238E27FC236}">
                      <a16:creationId xmlns:a16="http://schemas.microsoft.com/office/drawing/2014/main" id="{05E9EF44-F2D3-47C0-ACC5-70CEED8A1F41}"/>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308" name="Group 307">
                  <a:extLst>
                    <a:ext uri="{FF2B5EF4-FFF2-40B4-BE49-F238E27FC236}">
                      <a16:creationId xmlns:a16="http://schemas.microsoft.com/office/drawing/2014/main" id="{7B2BDC35-8FE4-4806-8C49-3BECF3D3B517}"/>
                    </a:ext>
                  </a:extLst>
                </p:cNvPr>
                <p:cNvGrpSpPr/>
                <p:nvPr/>
              </p:nvGrpSpPr>
              <p:grpSpPr>
                <a:xfrm>
                  <a:off x="10396736" y="2613879"/>
                  <a:ext cx="411365" cy="381827"/>
                  <a:chOff x="9675960" y="2523905"/>
                  <a:chExt cx="411365" cy="381827"/>
                </a:xfrm>
                <a:grpFill/>
              </p:grpSpPr>
              <p:sp>
                <p:nvSpPr>
                  <p:cNvPr id="309" name="Freeform 44">
                    <a:extLst>
                      <a:ext uri="{FF2B5EF4-FFF2-40B4-BE49-F238E27FC236}">
                        <a16:creationId xmlns:a16="http://schemas.microsoft.com/office/drawing/2014/main" id="{384CFF1E-3A11-42D4-9363-AB47485BCE88}"/>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0" name="Freeform 44">
                    <a:extLst>
                      <a:ext uri="{FF2B5EF4-FFF2-40B4-BE49-F238E27FC236}">
                        <a16:creationId xmlns:a16="http://schemas.microsoft.com/office/drawing/2014/main" id="{38418F19-CF02-4D54-992D-369FDB07277C}"/>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306" name="Freeform 143">
                <a:extLst>
                  <a:ext uri="{FF2B5EF4-FFF2-40B4-BE49-F238E27FC236}">
                    <a16:creationId xmlns:a16="http://schemas.microsoft.com/office/drawing/2014/main" id="{EA68B7EC-1808-4316-8BAE-B75E565D587B}"/>
                  </a:ext>
                </a:extLst>
              </p:cNvPr>
              <p:cNvSpPr>
                <a:spLocks noEditPoints="1"/>
              </p:cNvSpPr>
              <p:nvPr/>
            </p:nvSpPr>
            <p:spPr bwMode="auto">
              <a:xfrm>
                <a:off x="10847406"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311" name="Group 310">
            <a:extLst>
              <a:ext uri="{FF2B5EF4-FFF2-40B4-BE49-F238E27FC236}">
                <a16:creationId xmlns:a16="http://schemas.microsoft.com/office/drawing/2014/main" id="{AA8DC374-80B7-47C0-8263-CBF7DDA269C1}"/>
              </a:ext>
            </a:extLst>
          </p:cNvPr>
          <p:cNvGrpSpPr/>
          <p:nvPr/>
        </p:nvGrpSpPr>
        <p:grpSpPr>
          <a:xfrm>
            <a:off x="6259185" y="3201733"/>
            <a:ext cx="1737360" cy="1005840"/>
            <a:chOff x="6607557" y="3455733"/>
            <a:chExt cx="1737360" cy="1005840"/>
          </a:xfrm>
          <a:solidFill>
            <a:srgbClr val="0078D7"/>
          </a:solidFill>
        </p:grpSpPr>
        <p:sp>
          <p:nvSpPr>
            <p:cNvPr id="312" name="Rectangle 311">
              <a:extLst>
                <a:ext uri="{FF2B5EF4-FFF2-40B4-BE49-F238E27FC236}">
                  <a16:creationId xmlns:a16="http://schemas.microsoft.com/office/drawing/2014/main" id="{DBADDCAA-4F67-4D6E-8F05-5B2A63EC6DA7}"/>
                </a:ext>
              </a:extLst>
            </p:cNvPr>
            <p:cNvSpPr/>
            <p:nvPr/>
          </p:nvSpPr>
          <p:spPr bwMode="auto">
            <a:xfrm>
              <a:off x="6607557" y="3455733"/>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31520" tIns="46637" rIns="4572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30" normalizeH="0" baseline="0" noProof="0">
                  <a:ln>
                    <a:noFill/>
                  </a:ln>
                  <a:solidFill>
                    <a:srgbClr val="505050"/>
                  </a:solidFill>
                  <a:effectLst/>
                  <a:uLnTx/>
                  <a:uFillTx/>
                  <a:latin typeface="Segoe UI"/>
                  <a:ea typeface="+mn-ea"/>
                  <a:cs typeface="Arial" panose="020B0604020202020204" pitchFamily="34" charset="0"/>
                </a:rPr>
                <a:t>Azure AD</a:t>
              </a:r>
              <a:br>
                <a:rPr kumimoji="0" lang="en-US" sz="1050" b="0" i="0" u="none" strike="noStrike" kern="0" cap="none" spc="-30" normalizeH="0" baseline="0" noProof="0">
                  <a:ln>
                    <a:noFill/>
                  </a:ln>
                  <a:solidFill>
                    <a:srgbClr val="505050"/>
                  </a:solidFill>
                  <a:effectLst/>
                  <a:uLnTx/>
                  <a:uFillTx/>
                  <a:latin typeface="Segoe UI"/>
                  <a:ea typeface="+mn-ea"/>
                  <a:cs typeface="Arial" panose="020B0604020202020204" pitchFamily="34" charset="0"/>
                </a:rPr>
              </a:br>
              <a:r>
                <a:rPr kumimoji="0" lang="en-US" sz="1050" b="0" i="0" u="none" strike="noStrike" kern="0" cap="none" spc="-30" normalizeH="0" baseline="0" noProof="0">
                  <a:ln>
                    <a:noFill/>
                  </a:ln>
                  <a:solidFill>
                    <a:srgbClr val="505050"/>
                  </a:solidFill>
                  <a:effectLst/>
                  <a:uLnTx/>
                  <a:uFillTx/>
                  <a:latin typeface="Segoe UI"/>
                  <a:ea typeface="+mn-ea"/>
                  <a:cs typeface="Arial" panose="020B0604020202020204" pitchFamily="34" charset="0"/>
                </a:rPr>
                <a:t>B2C</a:t>
              </a:r>
            </a:p>
          </p:txBody>
        </p:sp>
        <p:grpSp>
          <p:nvGrpSpPr>
            <p:cNvPr id="313" name="Group 312">
              <a:extLst>
                <a:ext uri="{FF2B5EF4-FFF2-40B4-BE49-F238E27FC236}">
                  <a16:creationId xmlns:a16="http://schemas.microsoft.com/office/drawing/2014/main" id="{C63EC998-183E-4337-9E12-47D67F568002}"/>
                </a:ext>
              </a:extLst>
            </p:cNvPr>
            <p:cNvGrpSpPr>
              <a:grpSpLocks noChangeAspect="1"/>
            </p:cNvGrpSpPr>
            <p:nvPr/>
          </p:nvGrpSpPr>
          <p:grpSpPr>
            <a:xfrm>
              <a:off x="6687669" y="3821493"/>
              <a:ext cx="568103" cy="274320"/>
              <a:chOff x="7521353" y="3579354"/>
              <a:chExt cx="695006" cy="335598"/>
            </a:xfrm>
            <a:grpFill/>
          </p:grpSpPr>
          <p:grpSp>
            <p:nvGrpSpPr>
              <p:cNvPr id="314" name="Group 313">
                <a:extLst>
                  <a:ext uri="{FF2B5EF4-FFF2-40B4-BE49-F238E27FC236}">
                    <a16:creationId xmlns:a16="http://schemas.microsoft.com/office/drawing/2014/main" id="{3C0E78BF-EA76-429F-A46D-0A9A2FC35835}"/>
                  </a:ext>
                </a:extLst>
              </p:cNvPr>
              <p:cNvGrpSpPr/>
              <p:nvPr/>
            </p:nvGrpSpPr>
            <p:grpSpPr>
              <a:xfrm>
                <a:off x="7521353" y="3579354"/>
                <a:ext cx="444034" cy="335598"/>
                <a:chOff x="10110340" y="2541110"/>
                <a:chExt cx="697761" cy="527364"/>
              </a:xfrm>
              <a:grpFill/>
            </p:grpSpPr>
            <p:sp>
              <p:nvSpPr>
                <p:cNvPr id="316" name="Freeform 143">
                  <a:extLst>
                    <a:ext uri="{FF2B5EF4-FFF2-40B4-BE49-F238E27FC236}">
                      <a16:creationId xmlns:a16="http://schemas.microsoft.com/office/drawing/2014/main" id="{F5EF65E8-97EB-42F1-AF7B-B493E1BE41B7}"/>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317" name="Group 316">
                  <a:extLst>
                    <a:ext uri="{FF2B5EF4-FFF2-40B4-BE49-F238E27FC236}">
                      <a16:creationId xmlns:a16="http://schemas.microsoft.com/office/drawing/2014/main" id="{9B94D9C2-3222-4861-A2B4-BDC2E2CB7490}"/>
                    </a:ext>
                  </a:extLst>
                </p:cNvPr>
                <p:cNvGrpSpPr/>
                <p:nvPr/>
              </p:nvGrpSpPr>
              <p:grpSpPr>
                <a:xfrm>
                  <a:off x="10396736" y="2613879"/>
                  <a:ext cx="411365" cy="381827"/>
                  <a:chOff x="9675960" y="2523905"/>
                  <a:chExt cx="411365" cy="381827"/>
                </a:xfrm>
                <a:grpFill/>
              </p:grpSpPr>
              <p:sp>
                <p:nvSpPr>
                  <p:cNvPr id="318" name="Freeform 44">
                    <a:extLst>
                      <a:ext uri="{FF2B5EF4-FFF2-40B4-BE49-F238E27FC236}">
                        <a16:creationId xmlns:a16="http://schemas.microsoft.com/office/drawing/2014/main" id="{CB5CBE54-6B75-409A-801A-8876F99D7600}"/>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9" name="Freeform 44">
                    <a:extLst>
                      <a:ext uri="{FF2B5EF4-FFF2-40B4-BE49-F238E27FC236}">
                        <a16:creationId xmlns:a16="http://schemas.microsoft.com/office/drawing/2014/main" id="{5D8CC39D-A319-4C08-B62C-9763208B4CB9}"/>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315" name="Freeform 12">
                <a:extLst>
                  <a:ext uri="{FF2B5EF4-FFF2-40B4-BE49-F238E27FC236}">
                    <a16:creationId xmlns:a16="http://schemas.microsoft.com/office/drawing/2014/main" id="{4E9585F0-3AEE-49B0-A674-1685F1D36B9A}"/>
                  </a:ext>
                </a:extLst>
              </p:cNvPr>
              <p:cNvSpPr>
                <a:spLocks noChangeAspect="1" noEditPoints="1"/>
              </p:cNvSpPr>
              <p:nvPr/>
            </p:nvSpPr>
            <p:spPr bwMode="auto">
              <a:xfrm>
                <a:off x="7949590" y="3603664"/>
                <a:ext cx="266769" cy="286979"/>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320" name="Group 319">
            <a:extLst>
              <a:ext uri="{FF2B5EF4-FFF2-40B4-BE49-F238E27FC236}">
                <a16:creationId xmlns:a16="http://schemas.microsoft.com/office/drawing/2014/main" id="{79BFC24F-A912-4B12-BDFD-E55F37343D7B}"/>
              </a:ext>
            </a:extLst>
          </p:cNvPr>
          <p:cNvGrpSpPr/>
          <p:nvPr/>
        </p:nvGrpSpPr>
        <p:grpSpPr>
          <a:xfrm>
            <a:off x="860475" y="5329343"/>
            <a:ext cx="1737360" cy="1005840"/>
            <a:chOff x="4807987" y="1328125"/>
            <a:chExt cx="1737360" cy="1005840"/>
          </a:xfrm>
        </p:grpSpPr>
        <p:sp>
          <p:nvSpPr>
            <p:cNvPr id="321" name="Rectangle 320">
              <a:extLst>
                <a:ext uri="{FF2B5EF4-FFF2-40B4-BE49-F238E27FC236}">
                  <a16:creationId xmlns:a16="http://schemas.microsoft.com/office/drawing/2014/main" id="{4AFD061E-9EF7-4A2C-BC86-BBF1B3F91AA5}"/>
                </a:ext>
              </a:extLst>
            </p:cNvPr>
            <p:cNvSpPr/>
            <p:nvPr/>
          </p:nvSpPr>
          <p:spPr bwMode="auto">
            <a:xfrm>
              <a:off x="4807987" y="1328125"/>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0" cap="none" spc="-30" normalizeH="0" baseline="0" noProof="0">
                  <a:ln>
                    <a:noFill/>
                  </a:ln>
                  <a:solidFill>
                    <a:srgbClr val="505050"/>
                  </a:solidFill>
                  <a:effectLst/>
                  <a:uLnTx/>
                  <a:uFillTx/>
                  <a:latin typeface="Segoe UI"/>
                  <a:ea typeface="+mn-ea"/>
                  <a:cs typeface="Arial" panose="020B0604020202020204" pitchFamily="34" charset="0"/>
                </a:rPr>
                <a:t>SSO to SaaS</a:t>
              </a:r>
            </a:p>
          </p:txBody>
        </p:sp>
        <p:pic>
          <p:nvPicPr>
            <p:cNvPr id="322" name="Picture 321" descr="A close up of a sign&#10;&#10;Description generated with high confidence">
              <a:extLst>
                <a:ext uri="{FF2B5EF4-FFF2-40B4-BE49-F238E27FC236}">
                  <a16:creationId xmlns:a16="http://schemas.microsoft.com/office/drawing/2014/main" id="{43C06931-ECA8-452D-AAE8-585F9D62C8F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935470" y="1670140"/>
              <a:ext cx="468504" cy="321810"/>
            </a:xfrm>
            <a:prstGeom prst="rect">
              <a:avLst/>
            </a:prstGeom>
          </p:spPr>
        </p:pic>
      </p:grpSp>
      <p:grpSp>
        <p:nvGrpSpPr>
          <p:cNvPr id="323" name="Group 322">
            <a:extLst>
              <a:ext uri="{FF2B5EF4-FFF2-40B4-BE49-F238E27FC236}">
                <a16:creationId xmlns:a16="http://schemas.microsoft.com/office/drawing/2014/main" id="{7D1AF811-3527-4C68-92D0-DAE60A1D4495}"/>
              </a:ext>
            </a:extLst>
          </p:cNvPr>
          <p:cNvGrpSpPr/>
          <p:nvPr/>
        </p:nvGrpSpPr>
        <p:grpSpPr>
          <a:xfrm>
            <a:off x="4459615" y="4265540"/>
            <a:ext cx="1737360" cy="1005840"/>
            <a:chOff x="4807987" y="4519540"/>
            <a:chExt cx="1737360" cy="1005840"/>
          </a:xfrm>
        </p:grpSpPr>
        <p:sp>
          <p:nvSpPr>
            <p:cNvPr id="324" name="Rectangle 323">
              <a:extLst>
                <a:ext uri="{FF2B5EF4-FFF2-40B4-BE49-F238E27FC236}">
                  <a16:creationId xmlns:a16="http://schemas.microsoft.com/office/drawing/2014/main" id="{459D07CD-F086-4A3E-A904-DA2357C76B2C}"/>
                </a:ext>
              </a:extLst>
            </p:cNvPr>
            <p:cNvSpPr/>
            <p:nvPr/>
          </p:nvSpPr>
          <p:spPr bwMode="auto">
            <a:xfrm>
              <a:off x="4807987" y="4519540"/>
              <a:ext cx="1737360" cy="1005840"/>
            </a:xfrm>
            <a:prstGeom prst="rect">
              <a:avLst/>
            </a:prstGeom>
            <a:solidFill>
              <a:srgbClr val="FFFFFF"/>
            </a:solidFill>
            <a:ln w="10795" cap="flat" cmpd="sng" algn="ctr">
              <a:noFill/>
              <a:prstDash val="solid"/>
              <a:headEnd type="none" w="med" len="med"/>
              <a:tailEnd type="none" w="med" len="med"/>
            </a:ln>
            <a:effectLst/>
          </p:spPr>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0" cap="none" spc="-30" normalizeH="0" baseline="0" noProof="0">
                  <a:ln>
                    <a:noFill/>
                  </a:ln>
                  <a:solidFill>
                    <a:srgbClr val="505050"/>
                  </a:solidFill>
                  <a:effectLst/>
                  <a:uLnTx/>
                  <a:uFillTx/>
                  <a:latin typeface="Segoe UI"/>
                  <a:ea typeface="+mn-ea"/>
                  <a:cs typeface="Arial" panose="020B0604020202020204" pitchFamily="34" charset="0"/>
                </a:rPr>
                <a:t>Microsoft Authenticator  - Password-less Access</a:t>
              </a:r>
            </a:p>
          </p:txBody>
        </p:sp>
        <p:grpSp>
          <p:nvGrpSpPr>
            <p:cNvPr id="325" name="Group 324">
              <a:extLst>
                <a:ext uri="{FF2B5EF4-FFF2-40B4-BE49-F238E27FC236}">
                  <a16:creationId xmlns:a16="http://schemas.microsoft.com/office/drawing/2014/main" id="{54EBD9A0-7538-42B7-8726-1713E802619F}"/>
                </a:ext>
              </a:extLst>
            </p:cNvPr>
            <p:cNvGrpSpPr>
              <a:grpSpLocks noChangeAspect="1"/>
            </p:cNvGrpSpPr>
            <p:nvPr/>
          </p:nvGrpSpPr>
          <p:grpSpPr>
            <a:xfrm>
              <a:off x="5050459" y="4797980"/>
              <a:ext cx="238526" cy="448955"/>
              <a:chOff x="7368827" y="4988149"/>
              <a:chExt cx="456145" cy="858558"/>
            </a:xfrm>
          </p:grpSpPr>
          <p:grpSp>
            <p:nvGrpSpPr>
              <p:cNvPr id="326" name="Group 325">
                <a:extLst>
                  <a:ext uri="{FF2B5EF4-FFF2-40B4-BE49-F238E27FC236}">
                    <a16:creationId xmlns:a16="http://schemas.microsoft.com/office/drawing/2014/main" id="{68184C55-1485-421A-88C0-91F262DAC438}"/>
                  </a:ext>
                </a:extLst>
              </p:cNvPr>
              <p:cNvGrpSpPr/>
              <p:nvPr/>
            </p:nvGrpSpPr>
            <p:grpSpPr>
              <a:xfrm>
                <a:off x="7368827" y="4988149"/>
                <a:ext cx="456145" cy="858558"/>
                <a:chOff x="9273976" y="4198321"/>
                <a:chExt cx="406409" cy="764944"/>
              </a:xfrm>
            </p:grpSpPr>
            <p:sp>
              <p:nvSpPr>
                <p:cNvPr id="328" name="Freeform 8">
                  <a:extLst>
                    <a:ext uri="{FF2B5EF4-FFF2-40B4-BE49-F238E27FC236}">
                      <a16:creationId xmlns:a16="http://schemas.microsoft.com/office/drawing/2014/main" id="{A226FD86-2A93-496E-A96E-630904E681F4}"/>
                    </a:ext>
                  </a:extLst>
                </p:cNvPr>
                <p:cNvSpPr>
                  <a:spLocks/>
                </p:cNvSpPr>
                <p:nvPr/>
              </p:nvSpPr>
              <p:spPr bwMode="auto">
                <a:xfrm>
                  <a:off x="9273976" y="4198321"/>
                  <a:ext cx="406409" cy="764944"/>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329" name="Line 9">
                  <a:extLst>
                    <a:ext uri="{FF2B5EF4-FFF2-40B4-BE49-F238E27FC236}">
                      <a16:creationId xmlns:a16="http://schemas.microsoft.com/office/drawing/2014/main" id="{CDC8A7C0-5903-4FC4-ABB8-09A1A383CCB6}"/>
                    </a:ext>
                  </a:extLst>
                </p:cNvPr>
                <p:cNvSpPr>
                  <a:spLocks noChangeShapeType="1"/>
                </p:cNvSpPr>
                <p:nvPr/>
              </p:nvSpPr>
              <p:spPr bwMode="auto">
                <a:xfrm flipH="1" flipV="1">
                  <a:off x="9273976" y="4854288"/>
                  <a:ext cx="406409"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0" name="Line 10">
                  <a:extLst>
                    <a:ext uri="{FF2B5EF4-FFF2-40B4-BE49-F238E27FC236}">
                      <a16:creationId xmlns:a16="http://schemas.microsoft.com/office/drawing/2014/main" id="{A04A72F7-D81D-480B-BE39-2AB448E082B0}"/>
                    </a:ext>
                  </a:extLst>
                </p:cNvPr>
                <p:cNvSpPr>
                  <a:spLocks noChangeShapeType="1"/>
                </p:cNvSpPr>
                <p:nvPr/>
              </p:nvSpPr>
              <p:spPr bwMode="auto">
                <a:xfrm>
                  <a:off x="9273976" y="4298916"/>
                  <a:ext cx="402623" cy="25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327" name="Freeform 172">
                <a:extLst>
                  <a:ext uri="{FF2B5EF4-FFF2-40B4-BE49-F238E27FC236}">
                    <a16:creationId xmlns:a16="http://schemas.microsoft.com/office/drawing/2014/main" id="{009531CC-F4AE-43A8-BC32-1A932CF1EAA8}"/>
                  </a:ext>
                </a:extLst>
              </p:cNvPr>
              <p:cNvSpPr>
                <a:spLocks noChangeAspect="1"/>
              </p:cNvSpPr>
              <p:nvPr/>
            </p:nvSpPr>
            <p:spPr bwMode="black">
              <a:xfrm>
                <a:off x="7436763" y="5243735"/>
                <a:ext cx="324656" cy="368647"/>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rtl="0" eaLnBrk="1" fontAlgn="base" latinLnBrk="0" hangingPunct="1">
                  <a:lnSpc>
                    <a:spcPct val="90000"/>
                  </a:lnSpc>
                  <a:spcBef>
                    <a:spcPct val="0"/>
                  </a:spcBef>
                  <a:spcAft>
                    <a:spcPct val="0"/>
                  </a:spcAft>
                  <a:buClrTx/>
                  <a:buSzTx/>
                  <a:buFontTx/>
                  <a:buNone/>
                  <a:tabLst/>
                  <a:defRPr/>
                </a:pPr>
                <a:endParaRPr kumimoji="0" lang="en-US" sz="124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1523787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50"/>
                                        <p:tgtEl>
                                          <p:spTgt spid="302"/>
                                        </p:tgtEl>
                                      </p:cBhvr>
                                    </p:animEffect>
                                  </p:childTnLst>
                                </p:cTn>
                              </p:par>
                            </p:childTnLst>
                          </p:cTn>
                        </p:par>
                        <p:par>
                          <p:cTn id="8" fill="hold">
                            <p:stCondLst>
                              <p:cond delay="50"/>
                            </p:stCondLst>
                            <p:childTnLst>
                              <p:par>
                                <p:cTn id="9" presetID="10" presetClass="entr" presetSubtype="0" fill="hold" nodeType="afterEffect">
                                  <p:stCondLst>
                                    <p:cond delay="0"/>
                                  </p:stCondLst>
                                  <p:childTnLst>
                                    <p:set>
                                      <p:cBhvr>
                                        <p:cTn id="10" dur="1" fill="hold">
                                          <p:stCondLst>
                                            <p:cond delay="0"/>
                                          </p:stCondLst>
                                        </p:cTn>
                                        <p:tgtEl>
                                          <p:spTgt spid="287"/>
                                        </p:tgtEl>
                                        <p:attrNameLst>
                                          <p:attrName>style.visibility</p:attrName>
                                        </p:attrNameLst>
                                      </p:cBhvr>
                                      <p:to>
                                        <p:strVal val="visible"/>
                                      </p:to>
                                    </p:set>
                                    <p:animEffect transition="in" filter="fade">
                                      <p:cBhvr>
                                        <p:cTn id="11" dur="50"/>
                                        <p:tgtEl>
                                          <p:spTgt spid="287"/>
                                        </p:tgtEl>
                                      </p:cBhvr>
                                    </p:animEffect>
                                  </p:childTnLst>
                                </p:cTn>
                              </p:par>
                            </p:childTnLst>
                          </p:cTn>
                        </p:par>
                        <p:par>
                          <p:cTn id="12" fill="hold">
                            <p:stCondLst>
                              <p:cond delay="100"/>
                            </p:stCondLst>
                            <p:childTnLst>
                              <p:par>
                                <p:cTn id="13" presetID="10" presetClass="entr" presetSubtype="0" fill="hold" nodeType="afterEffect">
                                  <p:stCondLst>
                                    <p:cond delay="0"/>
                                  </p:stCondLst>
                                  <p:childTnLst>
                                    <p:set>
                                      <p:cBhvr>
                                        <p:cTn id="14" dur="1" fill="hold">
                                          <p:stCondLst>
                                            <p:cond delay="0"/>
                                          </p:stCondLst>
                                        </p:cTn>
                                        <p:tgtEl>
                                          <p:spTgt spid="275"/>
                                        </p:tgtEl>
                                        <p:attrNameLst>
                                          <p:attrName>style.visibility</p:attrName>
                                        </p:attrNameLst>
                                      </p:cBhvr>
                                      <p:to>
                                        <p:strVal val="visible"/>
                                      </p:to>
                                    </p:set>
                                    <p:animEffect transition="in" filter="fade">
                                      <p:cBhvr>
                                        <p:cTn id="15" dur="50"/>
                                        <p:tgtEl>
                                          <p:spTgt spid="275"/>
                                        </p:tgtEl>
                                      </p:cBhvr>
                                    </p:animEffect>
                                  </p:childTnLst>
                                </p:cTn>
                              </p:par>
                            </p:childTnLst>
                          </p:cTn>
                        </p:par>
                        <p:par>
                          <p:cTn id="16" fill="hold">
                            <p:stCondLst>
                              <p:cond delay="150"/>
                            </p:stCondLst>
                            <p:childTnLst>
                              <p:par>
                                <p:cTn id="17" presetID="10" presetClass="entr" presetSubtype="0" fill="hold" nodeType="afterEffect">
                                  <p:stCondLst>
                                    <p:cond delay="0"/>
                                  </p:stCondLst>
                                  <p:childTnLst>
                                    <p:set>
                                      <p:cBhvr>
                                        <p:cTn id="18" dur="1" fill="hold">
                                          <p:stCondLst>
                                            <p:cond delay="0"/>
                                          </p:stCondLst>
                                        </p:cTn>
                                        <p:tgtEl>
                                          <p:spTgt spid="320"/>
                                        </p:tgtEl>
                                        <p:attrNameLst>
                                          <p:attrName>style.visibility</p:attrName>
                                        </p:attrNameLst>
                                      </p:cBhvr>
                                      <p:to>
                                        <p:strVal val="visible"/>
                                      </p:to>
                                    </p:set>
                                    <p:animEffect transition="in" filter="fade">
                                      <p:cBhvr>
                                        <p:cTn id="19" dur="50"/>
                                        <p:tgtEl>
                                          <p:spTgt spid="320"/>
                                        </p:tgtEl>
                                      </p:cBhvr>
                                    </p:animEffect>
                                  </p:childTnLst>
                                </p:cTn>
                              </p:par>
                            </p:childTnLst>
                          </p:cTn>
                        </p:par>
                        <p:par>
                          <p:cTn id="20" fill="hold">
                            <p:stCondLst>
                              <p:cond delay="200"/>
                            </p:stCondLst>
                            <p:childTnLst>
                              <p:par>
                                <p:cTn id="21" presetID="10" presetClass="entr" presetSubtype="0" fill="hold" nodeType="afterEffect">
                                  <p:stCondLst>
                                    <p:cond delay="0"/>
                                  </p:stCondLst>
                                  <p:childTnLst>
                                    <p:set>
                                      <p:cBhvr>
                                        <p:cTn id="22" dur="1" fill="hold">
                                          <p:stCondLst>
                                            <p:cond delay="0"/>
                                          </p:stCondLst>
                                        </p:cTn>
                                        <p:tgtEl>
                                          <p:spTgt spid="281"/>
                                        </p:tgtEl>
                                        <p:attrNameLst>
                                          <p:attrName>style.visibility</p:attrName>
                                        </p:attrNameLst>
                                      </p:cBhvr>
                                      <p:to>
                                        <p:strVal val="visible"/>
                                      </p:to>
                                    </p:set>
                                    <p:animEffect transition="in" filter="fade">
                                      <p:cBhvr>
                                        <p:cTn id="23" dur="50"/>
                                        <p:tgtEl>
                                          <p:spTgt spid="281"/>
                                        </p:tgtEl>
                                      </p:cBhvr>
                                    </p:animEffect>
                                  </p:childTnLst>
                                </p:cTn>
                              </p:par>
                            </p:childTnLst>
                          </p:cTn>
                        </p:par>
                        <p:par>
                          <p:cTn id="24" fill="hold">
                            <p:stCondLst>
                              <p:cond delay="250"/>
                            </p:stCondLst>
                            <p:childTnLst>
                              <p:par>
                                <p:cTn id="25" presetID="10" presetClass="entr" presetSubtype="0" fill="hold" nodeType="afterEffect">
                                  <p:stCondLst>
                                    <p:cond delay="0"/>
                                  </p:stCondLst>
                                  <p:childTnLst>
                                    <p:set>
                                      <p:cBhvr>
                                        <p:cTn id="26" dur="1" fill="hold">
                                          <p:stCondLst>
                                            <p:cond delay="0"/>
                                          </p:stCondLst>
                                        </p:cTn>
                                        <p:tgtEl>
                                          <p:spTgt spid="278"/>
                                        </p:tgtEl>
                                        <p:attrNameLst>
                                          <p:attrName>style.visibility</p:attrName>
                                        </p:attrNameLst>
                                      </p:cBhvr>
                                      <p:to>
                                        <p:strVal val="visible"/>
                                      </p:to>
                                    </p:set>
                                    <p:animEffect transition="in" filter="fade">
                                      <p:cBhvr>
                                        <p:cTn id="27" dur="50"/>
                                        <p:tgtEl>
                                          <p:spTgt spid="278"/>
                                        </p:tgtEl>
                                      </p:cBhvr>
                                    </p:animEffect>
                                  </p:childTnLst>
                                </p:cTn>
                              </p:par>
                            </p:childTnLst>
                          </p:cTn>
                        </p:par>
                        <p:par>
                          <p:cTn id="28" fill="hold">
                            <p:stCondLst>
                              <p:cond delay="300"/>
                            </p:stCondLst>
                            <p:childTnLst>
                              <p:par>
                                <p:cTn id="29" presetID="10" presetClass="entr" presetSubtype="0" fill="hold" nodeType="afterEffect">
                                  <p:stCondLst>
                                    <p:cond delay="0"/>
                                  </p:stCondLst>
                                  <p:childTnLst>
                                    <p:set>
                                      <p:cBhvr>
                                        <p:cTn id="30" dur="1" fill="hold">
                                          <p:stCondLst>
                                            <p:cond delay="0"/>
                                          </p:stCondLst>
                                        </p:cTn>
                                        <p:tgtEl>
                                          <p:spTgt spid="242"/>
                                        </p:tgtEl>
                                        <p:attrNameLst>
                                          <p:attrName>style.visibility</p:attrName>
                                        </p:attrNameLst>
                                      </p:cBhvr>
                                      <p:to>
                                        <p:strVal val="visible"/>
                                      </p:to>
                                    </p:set>
                                    <p:animEffect transition="in" filter="fade">
                                      <p:cBhvr>
                                        <p:cTn id="31" dur="50"/>
                                        <p:tgtEl>
                                          <p:spTgt spid="242"/>
                                        </p:tgtEl>
                                      </p:cBhvr>
                                    </p:animEffect>
                                  </p:childTnLst>
                                </p:cTn>
                              </p:par>
                            </p:childTnLst>
                          </p:cTn>
                        </p:par>
                        <p:par>
                          <p:cTn id="32" fill="hold">
                            <p:stCondLst>
                              <p:cond delay="350"/>
                            </p:stCondLst>
                            <p:childTnLst>
                              <p:par>
                                <p:cTn id="33" presetID="10" presetClass="entr" presetSubtype="0" fill="hold" nodeType="afterEffect">
                                  <p:stCondLst>
                                    <p:cond delay="0"/>
                                  </p:stCondLst>
                                  <p:childTnLst>
                                    <p:set>
                                      <p:cBhvr>
                                        <p:cTn id="34" dur="1" fill="hold">
                                          <p:stCondLst>
                                            <p:cond delay="0"/>
                                          </p:stCondLst>
                                        </p:cTn>
                                        <p:tgtEl>
                                          <p:spTgt spid="245"/>
                                        </p:tgtEl>
                                        <p:attrNameLst>
                                          <p:attrName>style.visibility</p:attrName>
                                        </p:attrNameLst>
                                      </p:cBhvr>
                                      <p:to>
                                        <p:strVal val="visible"/>
                                      </p:to>
                                    </p:set>
                                    <p:animEffect transition="in" filter="fade">
                                      <p:cBhvr>
                                        <p:cTn id="35" dur="50"/>
                                        <p:tgtEl>
                                          <p:spTgt spid="245"/>
                                        </p:tgtEl>
                                      </p:cBhvr>
                                    </p:animEffect>
                                  </p:childTnLst>
                                </p:cTn>
                              </p:par>
                            </p:childTnLst>
                          </p:cTn>
                        </p:par>
                        <p:par>
                          <p:cTn id="36" fill="hold">
                            <p:stCondLst>
                              <p:cond delay="400"/>
                            </p:stCondLst>
                            <p:childTnLst>
                              <p:par>
                                <p:cTn id="37" presetID="10" presetClass="entr" presetSubtype="0" fill="hold" nodeType="afterEffect">
                                  <p:stCondLst>
                                    <p:cond delay="0"/>
                                  </p:stCondLst>
                                  <p:childTnLst>
                                    <p:set>
                                      <p:cBhvr>
                                        <p:cTn id="38" dur="1" fill="hold">
                                          <p:stCondLst>
                                            <p:cond delay="0"/>
                                          </p:stCondLst>
                                        </p:cTn>
                                        <p:tgtEl>
                                          <p:spTgt spid="248"/>
                                        </p:tgtEl>
                                        <p:attrNameLst>
                                          <p:attrName>style.visibility</p:attrName>
                                        </p:attrNameLst>
                                      </p:cBhvr>
                                      <p:to>
                                        <p:strVal val="visible"/>
                                      </p:to>
                                    </p:set>
                                    <p:animEffect transition="in" filter="fade">
                                      <p:cBhvr>
                                        <p:cTn id="39" dur="50"/>
                                        <p:tgtEl>
                                          <p:spTgt spid="248"/>
                                        </p:tgtEl>
                                      </p:cBhvr>
                                    </p:animEffect>
                                  </p:childTnLst>
                                </p:cTn>
                              </p:par>
                            </p:childTnLst>
                          </p:cTn>
                        </p:par>
                        <p:par>
                          <p:cTn id="40" fill="hold">
                            <p:stCondLst>
                              <p:cond delay="450"/>
                            </p:stCondLst>
                            <p:childTnLst>
                              <p:par>
                                <p:cTn id="41" presetID="10" presetClass="entr" presetSubtype="0" fill="hold" nodeType="afterEffect">
                                  <p:stCondLst>
                                    <p:cond delay="0"/>
                                  </p:stCondLst>
                                  <p:childTnLst>
                                    <p:set>
                                      <p:cBhvr>
                                        <p:cTn id="42" dur="1" fill="hold">
                                          <p:stCondLst>
                                            <p:cond delay="0"/>
                                          </p:stCondLst>
                                        </p:cTn>
                                        <p:tgtEl>
                                          <p:spTgt spid="251"/>
                                        </p:tgtEl>
                                        <p:attrNameLst>
                                          <p:attrName>style.visibility</p:attrName>
                                        </p:attrNameLst>
                                      </p:cBhvr>
                                      <p:to>
                                        <p:strVal val="visible"/>
                                      </p:to>
                                    </p:set>
                                    <p:animEffect transition="in" filter="fade">
                                      <p:cBhvr>
                                        <p:cTn id="43" dur="50"/>
                                        <p:tgtEl>
                                          <p:spTgt spid="251"/>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323"/>
                                        </p:tgtEl>
                                        <p:attrNameLst>
                                          <p:attrName>style.visibility</p:attrName>
                                        </p:attrNameLst>
                                      </p:cBhvr>
                                      <p:to>
                                        <p:strVal val="visible"/>
                                      </p:to>
                                    </p:set>
                                    <p:animEffect transition="in" filter="fade">
                                      <p:cBhvr>
                                        <p:cTn id="47" dur="50"/>
                                        <p:tgtEl>
                                          <p:spTgt spid="323"/>
                                        </p:tgtEl>
                                      </p:cBhvr>
                                    </p:animEffect>
                                  </p:childTnLst>
                                </p:cTn>
                              </p:par>
                            </p:childTnLst>
                          </p:cTn>
                        </p:par>
                        <p:par>
                          <p:cTn id="48" fill="hold">
                            <p:stCondLst>
                              <p:cond delay="550"/>
                            </p:stCondLst>
                            <p:childTnLst>
                              <p:par>
                                <p:cTn id="49" presetID="10" presetClass="entr" presetSubtype="0" fill="hold" nodeType="afterEffect">
                                  <p:stCondLst>
                                    <p:cond delay="0"/>
                                  </p:stCondLst>
                                  <p:childTnLst>
                                    <p:set>
                                      <p:cBhvr>
                                        <p:cTn id="50" dur="1" fill="hold">
                                          <p:stCondLst>
                                            <p:cond delay="0"/>
                                          </p:stCondLst>
                                        </p:cTn>
                                        <p:tgtEl>
                                          <p:spTgt spid="263"/>
                                        </p:tgtEl>
                                        <p:attrNameLst>
                                          <p:attrName>style.visibility</p:attrName>
                                        </p:attrNameLst>
                                      </p:cBhvr>
                                      <p:to>
                                        <p:strVal val="visible"/>
                                      </p:to>
                                    </p:set>
                                    <p:animEffect transition="in" filter="fade">
                                      <p:cBhvr>
                                        <p:cTn id="51" dur="50"/>
                                        <p:tgtEl>
                                          <p:spTgt spid="263"/>
                                        </p:tgtEl>
                                      </p:cBhvr>
                                    </p:animEffect>
                                  </p:childTnLst>
                                </p:cTn>
                              </p:par>
                            </p:childTnLst>
                          </p:cTn>
                        </p:par>
                        <p:par>
                          <p:cTn id="52" fill="hold">
                            <p:stCondLst>
                              <p:cond delay="600"/>
                            </p:stCondLst>
                            <p:childTnLst>
                              <p:par>
                                <p:cTn id="53" presetID="10" presetClass="entr" presetSubtype="0" fill="hold" nodeType="afterEffect">
                                  <p:stCondLst>
                                    <p:cond delay="0"/>
                                  </p:stCondLst>
                                  <p:childTnLst>
                                    <p:set>
                                      <p:cBhvr>
                                        <p:cTn id="54" dur="1" fill="hold">
                                          <p:stCondLst>
                                            <p:cond delay="0"/>
                                          </p:stCondLst>
                                        </p:cTn>
                                        <p:tgtEl>
                                          <p:spTgt spid="272"/>
                                        </p:tgtEl>
                                        <p:attrNameLst>
                                          <p:attrName>style.visibility</p:attrName>
                                        </p:attrNameLst>
                                      </p:cBhvr>
                                      <p:to>
                                        <p:strVal val="visible"/>
                                      </p:to>
                                    </p:set>
                                    <p:animEffect transition="in" filter="fade">
                                      <p:cBhvr>
                                        <p:cTn id="55" dur="50"/>
                                        <p:tgtEl>
                                          <p:spTgt spid="272"/>
                                        </p:tgtEl>
                                      </p:cBhvr>
                                    </p:animEffect>
                                  </p:childTnLst>
                                </p:cTn>
                              </p:par>
                            </p:childTnLst>
                          </p:cTn>
                        </p:par>
                        <p:par>
                          <p:cTn id="56" fill="hold">
                            <p:stCondLst>
                              <p:cond delay="650"/>
                            </p:stCondLst>
                            <p:childTnLst>
                              <p:par>
                                <p:cTn id="57" presetID="10" presetClass="entr" presetSubtype="0" fill="hold" nodeType="afterEffect">
                                  <p:stCondLst>
                                    <p:cond delay="0"/>
                                  </p:stCondLst>
                                  <p:childTnLst>
                                    <p:set>
                                      <p:cBhvr>
                                        <p:cTn id="58" dur="1" fill="hold">
                                          <p:stCondLst>
                                            <p:cond delay="0"/>
                                          </p:stCondLst>
                                        </p:cTn>
                                        <p:tgtEl>
                                          <p:spTgt spid="311"/>
                                        </p:tgtEl>
                                        <p:attrNameLst>
                                          <p:attrName>style.visibility</p:attrName>
                                        </p:attrNameLst>
                                      </p:cBhvr>
                                      <p:to>
                                        <p:strVal val="visible"/>
                                      </p:to>
                                    </p:set>
                                    <p:animEffect transition="in" filter="fade">
                                      <p:cBhvr>
                                        <p:cTn id="59" dur="50"/>
                                        <p:tgtEl>
                                          <p:spTgt spid="311"/>
                                        </p:tgtEl>
                                      </p:cBhvr>
                                    </p:animEffect>
                                  </p:childTnLst>
                                </p:cTn>
                              </p:par>
                            </p:childTnLst>
                          </p:cTn>
                        </p:par>
                        <p:par>
                          <p:cTn id="60" fill="hold">
                            <p:stCondLst>
                              <p:cond delay="700"/>
                            </p:stCondLst>
                            <p:childTnLst>
                              <p:par>
                                <p:cTn id="61" presetID="10" presetClass="entr" presetSubtype="0" fill="hold" nodeType="afterEffect">
                                  <p:stCondLst>
                                    <p:cond delay="0"/>
                                  </p:stCondLst>
                                  <p:childTnLst>
                                    <p:set>
                                      <p:cBhvr>
                                        <p:cTn id="62" dur="1" fill="hold">
                                          <p:stCondLst>
                                            <p:cond delay="0"/>
                                          </p:stCondLst>
                                        </p:cTn>
                                        <p:tgtEl>
                                          <p:spTgt spid="284"/>
                                        </p:tgtEl>
                                        <p:attrNameLst>
                                          <p:attrName>style.visibility</p:attrName>
                                        </p:attrNameLst>
                                      </p:cBhvr>
                                      <p:to>
                                        <p:strVal val="visible"/>
                                      </p:to>
                                    </p:set>
                                    <p:animEffect transition="in" filter="fade">
                                      <p:cBhvr>
                                        <p:cTn id="63" dur="50"/>
                                        <p:tgtEl>
                                          <p:spTgt spid="284"/>
                                        </p:tgtEl>
                                      </p:cBhvr>
                                    </p:animEffect>
                                  </p:childTnLst>
                                </p:cTn>
                              </p:par>
                            </p:childTnLst>
                          </p:cTn>
                        </p:par>
                        <p:par>
                          <p:cTn id="64" fill="hold">
                            <p:stCondLst>
                              <p:cond delay="750"/>
                            </p:stCondLst>
                            <p:childTnLst>
                              <p:par>
                                <p:cTn id="65" presetID="10" presetClass="entr" presetSubtype="0" fill="hold" nodeType="afterEffect">
                                  <p:stCondLst>
                                    <p:cond delay="0"/>
                                  </p:stCondLst>
                                  <p:childTnLst>
                                    <p:set>
                                      <p:cBhvr>
                                        <p:cTn id="66" dur="1" fill="hold">
                                          <p:stCondLst>
                                            <p:cond delay="0"/>
                                          </p:stCondLst>
                                        </p:cTn>
                                        <p:tgtEl>
                                          <p:spTgt spid="266"/>
                                        </p:tgtEl>
                                        <p:attrNameLst>
                                          <p:attrName>style.visibility</p:attrName>
                                        </p:attrNameLst>
                                      </p:cBhvr>
                                      <p:to>
                                        <p:strVal val="visible"/>
                                      </p:to>
                                    </p:set>
                                    <p:animEffect transition="in" filter="fade">
                                      <p:cBhvr>
                                        <p:cTn id="67" dur="50"/>
                                        <p:tgtEl>
                                          <p:spTgt spid="266"/>
                                        </p:tgtEl>
                                      </p:cBhvr>
                                    </p:animEffect>
                                  </p:childTnLst>
                                </p:cTn>
                              </p:par>
                            </p:childTnLst>
                          </p:cTn>
                        </p:par>
                        <p:par>
                          <p:cTn id="68" fill="hold">
                            <p:stCondLst>
                              <p:cond delay="800"/>
                            </p:stCondLst>
                            <p:childTnLst>
                              <p:par>
                                <p:cTn id="69" presetID="10" presetClass="entr" presetSubtype="0" fill="hold" nodeType="afterEffect">
                                  <p:stCondLst>
                                    <p:cond delay="0"/>
                                  </p:stCondLst>
                                  <p:childTnLst>
                                    <p:set>
                                      <p:cBhvr>
                                        <p:cTn id="70" dur="1" fill="hold">
                                          <p:stCondLst>
                                            <p:cond delay="0"/>
                                          </p:stCondLst>
                                        </p:cTn>
                                        <p:tgtEl>
                                          <p:spTgt spid="257"/>
                                        </p:tgtEl>
                                        <p:attrNameLst>
                                          <p:attrName>style.visibility</p:attrName>
                                        </p:attrNameLst>
                                      </p:cBhvr>
                                      <p:to>
                                        <p:strVal val="visible"/>
                                      </p:to>
                                    </p:set>
                                    <p:animEffect transition="in" filter="fade">
                                      <p:cBhvr>
                                        <p:cTn id="71" dur="50"/>
                                        <p:tgtEl>
                                          <p:spTgt spid="257"/>
                                        </p:tgtEl>
                                      </p:cBhvr>
                                    </p:animEffect>
                                  </p:childTnLst>
                                </p:cTn>
                              </p:par>
                            </p:childTnLst>
                          </p:cTn>
                        </p:par>
                        <p:par>
                          <p:cTn id="72" fill="hold">
                            <p:stCondLst>
                              <p:cond delay="850"/>
                            </p:stCondLst>
                            <p:childTnLst>
                              <p:par>
                                <p:cTn id="73" presetID="10" presetClass="entr" presetSubtype="0" fill="hold" nodeType="afterEffect">
                                  <p:stCondLst>
                                    <p:cond delay="0"/>
                                  </p:stCondLst>
                                  <p:childTnLst>
                                    <p:set>
                                      <p:cBhvr>
                                        <p:cTn id="74" dur="1" fill="hold">
                                          <p:stCondLst>
                                            <p:cond delay="0"/>
                                          </p:stCondLst>
                                        </p:cTn>
                                        <p:tgtEl>
                                          <p:spTgt spid="269"/>
                                        </p:tgtEl>
                                        <p:attrNameLst>
                                          <p:attrName>style.visibility</p:attrName>
                                        </p:attrNameLst>
                                      </p:cBhvr>
                                      <p:to>
                                        <p:strVal val="visible"/>
                                      </p:to>
                                    </p:set>
                                    <p:animEffect transition="in" filter="fade">
                                      <p:cBhvr>
                                        <p:cTn id="75" dur="50"/>
                                        <p:tgtEl>
                                          <p:spTgt spid="269"/>
                                        </p:tgtEl>
                                      </p:cBhvr>
                                    </p:animEffect>
                                  </p:childTnLst>
                                </p:cTn>
                              </p:par>
                            </p:childTnLst>
                          </p:cTn>
                        </p:par>
                        <p:par>
                          <p:cTn id="76" fill="hold">
                            <p:stCondLst>
                              <p:cond delay="900"/>
                            </p:stCondLst>
                            <p:childTnLst>
                              <p:par>
                                <p:cTn id="77" presetID="10" presetClass="entr" presetSubtype="0" fill="hold" nodeType="afterEffect">
                                  <p:stCondLst>
                                    <p:cond delay="0"/>
                                  </p:stCondLst>
                                  <p:childTnLst>
                                    <p:set>
                                      <p:cBhvr>
                                        <p:cTn id="78" dur="1" fill="hold">
                                          <p:stCondLst>
                                            <p:cond delay="0"/>
                                          </p:stCondLst>
                                        </p:cTn>
                                        <p:tgtEl>
                                          <p:spTgt spid="290"/>
                                        </p:tgtEl>
                                        <p:attrNameLst>
                                          <p:attrName>style.visibility</p:attrName>
                                        </p:attrNameLst>
                                      </p:cBhvr>
                                      <p:to>
                                        <p:strVal val="visible"/>
                                      </p:to>
                                    </p:set>
                                    <p:animEffect transition="in" filter="fade">
                                      <p:cBhvr>
                                        <p:cTn id="79" dur="50"/>
                                        <p:tgtEl>
                                          <p:spTgt spid="290"/>
                                        </p:tgtEl>
                                      </p:cBhvr>
                                    </p:animEffect>
                                  </p:childTnLst>
                                </p:cTn>
                              </p:par>
                            </p:childTnLst>
                          </p:cTn>
                        </p:par>
                        <p:par>
                          <p:cTn id="80" fill="hold">
                            <p:stCondLst>
                              <p:cond delay="950"/>
                            </p:stCondLst>
                            <p:childTnLst>
                              <p:par>
                                <p:cTn id="81" presetID="10" presetClass="entr" presetSubtype="0" fill="hold" nodeType="afterEffect">
                                  <p:stCondLst>
                                    <p:cond delay="0"/>
                                  </p:stCondLst>
                                  <p:childTnLst>
                                    <p:set>
                                      <p:cBhvr>
                                        <p:cTn id="82" dur="1" fill="hold">
                                          <p:stCondLst>
                                            <p:cond delay="0"/>
                                          </p:stCondLst>
                                        </p:cTn>
                                        <p:tgtEl>
                                          <p:spTgt spid="299"/>
                                        </p:tgtEl>
                                        <p:attrNameLst>
                                          <p:attrName>style.visibility</p:attrName>
                                        </p:attrNameLst>
                                      </p:cBhvr>
                                      <p:to>
                                        <p:strVal val="visible"/>
                                      </p:to>
                                    </p:set>
                                    <p:animEffect transition="in" filter="fade">
                                      <p:cBhvr>
                                        <p:cTn id="83" dur="50"/>
                                        <p:tgtEl>
                                          <p:spTgt spid="299"/>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260"/>
                                        </p:tgtEl>
                                        <p:attrNameLst>
                                          <p:attrName>style.visibility</p:attrName>
                                        </p:attrNameLst>
                                      </p:cBhvr>
                                      <p:to>
                                        <p:strVal val="visible"/>
                                      </p:to>
                                    </p:set>
                                    <p:animEffect transition="in" filter="fade">
                                      <p:cBhvr>
                                        <p:cTn id="87" dur="50"/>
                                        <p:tgtEl>
                                          <p:spTgt spid="260"/>
                                        </p:tgtEl>
                                      </p:cBhvr>
                                    </p:animEffect>
                                  </p:childTnLst>
                                </p:cTn>
                              </p:par>
                            </p:childTnLst>
                          </p:cTn>
                        </p:par>
                        <p:par>
                          <p:cTn id="88" fill="hold">
                            <p:stCondLst>
                              <p:cond delay="1050"/>
                            </p:stCondLst>
                            <p:childTnLst>
                              <p:par>
                                <p:cTn id="89" presetID="10" presetClass="entr" presetSubtype="0" fill="hold" nodeType="afterEffect">
                                  <p:stCondLst>
                                    <p:cond delay="0"/>
                                  </p:stCondLst>
                                  <p:childTnLst>
                                    <p:set>
                                      <p:cBhvr>
                                        <p:cTn id="90" dur="1" fill="hold">
                                          <p:stCondLst>
                                            <p:cond delay="0"/>
                                          </p:stCondLst>
                                        </p:cTn>
                                        <p:tgtEl>
                                          <p:spTgt spid="254"/>
                                        </p:tgtEl>
                                        <p:attrNameLst>
                                          <p:attrName>style.visibility</p:attrName>
                                        </p:attrNameLst>
                                      </p:cBhvr>
                                      <p:to>
                                        <p:strVal val="visible"/>
                                      </p:to>
                                    </p:set>
                                    <p:animEffect transition="in" filter="fade">
                                      <p:cBhvr>
                                        <p:cTn id="91" dur="50"/>
                                        <p:tgtEl>
                                          <p:spTgt spid="254"/>
                                        </p:tgtEl>
                                      </p:cBhvr>
                                    </p:animEffect>
                                  </p:childTnLst>
                                </p:cTn>
                              </p:par>
                            </p:childTnLst>
                          </p:cTn>
                        </p:par>
                        <p:par>
                          <p:cTn id="92" fill="hold">
                            <p:stCondLst>
                              <p:cond delay="1100"/>
                            </p:stCondLst>
                            <p:childTnLst>
                              <p:par>
                                <p:cTn id="93" presetID="10" presetClass="entr" presetSubtype="0" fill="hold" nodeType="afterEffect">
                                  <p:stCondLst>
                                    <p:cond delay="0"/>
                                  </p:stCondLst>
                                  <p:childTnLst>
                                    <p:set>
                                      <p:cBhvr>
                                        <p:cTn id="94" dur="1" fill="hold">
                                          <p:stCondLst>
                                            <p:cond delay="0"/>
                                          </p:stCondLst>
                                        </p:cTn>
                                        <p:tgtEl>
                                          <p:spTgt spid="293"/>
                                        </p:tgtEl>
                                        <p:attrNameLst>
                                          <p:attrName>style.visibility</p:attrName>
                                        </p:attrNameLst>
                                      </p:cBhvr>
                                      <p:to>
                                        <p:strVal val="visible"/>
                                      </p:to>
                                    </p:set>
                                    <p:animEffect transition="in" filter="fade">
                                      <p:cBhvr>
                                        <p:cTn id="95" dur="50"/>
                                        <p:tgtEl>
                                          <p:spTgt spid="293"/>
                                        </p:tgtEl>
                                      </p:cBhvr>
                                    </p:animEffect>
                                  </p:childTnLst>
                                </p:cTn>
                              </p:par>
                            </p:childTnLst>
                          </p:cTn>
                        </p:par>
                        <p:par>
                          <p:cTn id="96" fill="hold">
                            <p:stCondLst>
                              <p:cond delay="1150"/>
                            </p:stCondLst>
                            <p:childTnLst>
                              <p:par>
                                <p:cTn id="97" presetID="10" presetClass="entr" presetSubtype="0" fill="hold" nodeType="afterEffect">
                                  <p:stCondLst>
                                    <p:cond delay="0"/>
                                  </p:stCondLst>
                                  <p:childTnLst>
                                    <p:set>
                                      <p:cBhvr>
                                        <p:cTn id="98" dur="1" fill="hold">
                                          <p:stCondLst>
                                            <p:cond delay="0"/>
                                          </p:stCondLst>
                                        </p:cTn>
                                        <p:tgtEl>
                                          <p:spTgt spid="296"/>
                                        </p:tgtEl>
                                        <p:attrNameLst>
                                          <p:attrName>style.visibility</p:attrName>
                                        </p:attrNameLst>
                                      </p:cBhvr>
                                      <p:to>
                                        <p:strVal val="visible"/>
                                      </p:to>
                                    </p:set>
                                    <p:animEffect transition="in" filter="fade">
                                      <p:cBhvr>
                                        <p:cTn id="99" dur="5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A9EBD8-CEE1-4706-83DD-26C9A865C272}"/>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17321" y="939532"/>
            <a:ext cx="6230483" cy="4964253"/>
          </a:xfrm>
          <a:prstGeom prst="rect">
            <a:avLst/>
          </a:prstGeom>
        </p:spPr>
      </p:pic>
      <p:sp>
        <p:nvSpPr>
          <p:cNvPr id="3" name="Content Placeholder 2">
            <a:extLst>
              <a:ext uri="{FF2B5EF4-FFF2-40B4-BE49-F238E27FC236}">
                <a16:creationId xmlns:a16="http://schemas.microsoft.com/office/drawing/2014/main" id="{4B0FE526-1465-4CF6-871E-17B40C83576F}"/>
              </a:ext>
            </a:extLst>
          </p:cNvPr>
          <p:cNvSpPr>
            <a:spLocks noGrp="1"/>
          </p:cNvSpPr>
          <p:nvPr>
            <p:ph type="body" sz="quarter" idx="10"/>
          </p:nvPr>
        </p:nvSpPr>
        <p:spPr>
          <a:xfrm>
            <a:off x="8016829" y="2242688"/>
            <a:ext cx="4229541" cy="3743244"/>
          </a:xfrm>
        </p:spPr>
        <p:txBody>
          <a:bodyPr>
            <a:normAutofit fontScale="55000" lnSpcReduction="20000"/>
          </a:bodyPr>
          <a:lstStyle/>
          <a:p>
            <a:r>
              <a:rPr lang="en-US"/>
              <a:t>Azure RBAC has three basic roles that apply to all resource types:+ </a:t>
            </a:r>
          </a:p>
          <a:p>
            <a:r>
              <a:rPr lang="en-US" b="1"/>
              <a:t>Owner</a:t>
            </a:r>
            <a:r>
              <a:rPr lang="en-US"/>
              <a:t> has full access to all resources including the right to delegate access to others.</a:t>
            </a:r>
          </a:p>
          <a:p>
            <a:r>
              <a:rPr lang="en-US" b="1"/>
              <a:t>Contributor</a:t>
            </a:r>
            <a:r>
              <a:rPr lang="en-US"/>
              <a:t> can create and manage all types of Azure resources but can't grant access to others.</a:t>
            </a:r>
          </a:p>
          <a:p>
            <a:r>
              <a:rPr lang="en-US" b="1"/>
              <a:t>Reader</a:t>
            </a:r>
            <a:r>
              <a:rPr lang="en-US"/>
              <a:t> can view existing Azure resources.</a:t>
            </a:r>
          </a:p>
          <a:p>
            <a:endParaRPr lang="en-US"/>
          </a:p>
        </p:txBody>
      </p:sp>
      <p:sp>
        <p:nvSpPr>
          <p:cNvPr id="2" name="Title 1">
            <a:extLst>
              <a:ext uri="{FF2B5EF4-FFF2-40B4-BE49-F238E27FC236}">
                <a16:creationId xmlns:a16="http://schemas.microsoft.com/office/drawing/2014/main" id="{C845CABD-130F-4C21-A02B-DBEC71271271}"/>
              </a:ext>
            </a:extLst>
          </p:cNvPr>
          <p:cNvSpPr>
            <a:spLocks noGrp="1"/>
          </p:cNvSpPr>
          <p:nvPr>
            <p:ph type="title"/>
          </p:nvPr>
        </p:nvSpPr>
        <p:spPr>
          <a:xfrm>
            <a:off x="8016829" y="647586"/>
            <a:ext cx="3763720" cy="1479638"/>
          </a:xfrm>
        </p:spPr>
        <p:txBody>
          <a:bodyPr>
            <a:normAutofit/>
          </a:bodyPr>
          <a:lstStyle/>
          <a:p>
            <a:r>
              <a:rPr lang="en-US" sz="4488"/>
              <a:t>Role-based access controls</a:t>
            </a:r>
          </a:p>
        </p:txBody>
      </p:sp>
      <p:cxnSp>
        <p:nvCxnSpPr>
          <p:cNvPr id="7" name="Straight Arrow Connector 6">
            <a:extLst>
              <a:ext uri="{FF2B5EF4-FFF2-40B4-BE49-F238E27FC236}">
                <a16:creationId xmlns:a16="http://schemas.microsoft.com/office/drawing/2014/main" id="{52D697F7-9D8E-49B6-9691-71BF7E0A2296}"/>
              </a:ext>
            </a:extLst>
          </p:cNvPr>
          <p:cNvCxnSpPr>
            <a:cxnSpLocks/>
          </p:cNvCxnSpPr>
          <p:nvPr/>
        </p:nvCxnSpPr>
        <p:spPr>
          <a:xfrm>
            <a:off x="746964" y="3230207"/>
            <a:ext cx="0" cy="238974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6962B3D-5F04-4E56-9A86-F4CC6D468B99}"/>
              </a:ext>
            </a:extLst>
          </p:cNvPr>
          <p:cNvSpPr/>
          <p:nvPr/>
        </p:nvSpPr>
        <p:spPr>
          <a:xfrm rot="16200000">
            <a:off x="-656466" y="4119678"/>
            <a:ext cx="2161248" cy="382308"/>
          </a:xfrm>
          <a:prstGeom prst="rect">
            <a:avLst/>
          </a:prstGeom>
          <a:noFill/>
        </p:spPr>
        <p:txBody>
          <a:bodyPr wrap="square">
            <a:spAutoFit/>
          </a:bodyPr>
          <a:lstStyle/>
          <a:p>
            <a:pPr algn="ctr" defTabSz="932311">
              <a:defRPr/>
            </a:pPr>
            <a:r>
              <a:rPr lang="en-US" sz="1836">
                <a:solidFill>
                  <a:schemeClr val="tx2"/>
                </a:solidFill>
                <a:latin typeface="Segoe UI"/>
              </a:rPr>
              <a:t>Access Inheritance</a:t>
            </a:r>
          </a:p>
        </p:txBody>
      </p:sp>
    </p:spTree>
    <p:extLst>
      <p:ext uri="{BB962C8B-B14F-4D97-AF65-F5344CB8AC3E}">
        <p14:creationId xmlns:p14="http://schemas.microsoft.com/office/powerpoint/2010/main" val="277995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40B5FFE-33E7-4E30-8ECF-45E7F2F8B6F2}"/>
              </a:ext>
            </a:extLst>
          </p:cNvPr>
          <p:cNvGraphicFramePr>
            <a:graphicFrameLocks noGrp="1"/>
          </p:cNvGraphicFramePr>
          <p:nvPr>
            <p:extLst/>
          </p:nvPr>
        </p:nvGraphicFramePr>
        <p:xfrm>
          <a:off x="193324" y="1184258"/>
          <a:ext cx="12020220" cy="5437872"/>
        </p:xfrm>
        <a:graphic>
          <a:graphicData uri="http://schemas.openxmlformats.org/drawingml/2006/table">
            <a:tbl>
              <a:tblPr>
                <a:tableStyleId>{5C22544A-7EE6-4342-B048-85BDC9FD1C3A}</a:tableStyleId>
              </a:tblPr>
              <a:tblGrid>
                <a:gridCol w="3005055">
                  <a:extLst>
                    <a:ext uri="{9D8B030D-6E8A-4147-A177-3AD203B41FA5}">
                      <a16:colId xmlns:a16="http://schemas.microsoft.com/office/drawing/2014/main" val="235869429"/>
                    </a:ext>
                  </a:extLst>
                </a:gridCol>
                <a:gridCol w="3005055">
                  <a:extLst>
                    <a:ext uri="{9D8B030D-6E8A-4147-A177-3AD203B41FA5}">
                      <a16:colId xmlns:a16="http://schemas.microsoft.com/office/drawing/2014/main" val="3889245977"/>
                    </a:ext>
                  </a:extLst>
                </a:gridCol>
                <a:gridCol w="3005055">
                  <a:extLst>
                    <a:ext uri="{9D8B030D-6E8A-4147-A177-3AD203B41FA5}">
                      <a16:colId xmlns:a16="http://schemas.microsoft.com/office/drawing/2014/main" val="750351960"/>
                    </a:ext>
                  </a:extLst>
                </a:gridCol>
                <a:gridCol w="3005055">
                  <a:extLst>
                    <a:ext uri="{9D8B030D-6E8A-4147-A177-3AD203B41FA5}">
                      <a16:colId xmlns:a16="http://schemas.microsoft.com/office/drawing/2014/main" val="3792310768"/>
                    </a:ext>
                  </a:extLst>
                </a:gridCol>
              </a:tblGrid>
              <a:tr h="1359468">
                <a:tc>
                  <a:txBody>
                    <a:bodyPr/>
                    <a:lstStyle/>
                    <a:p>
                      <a:pPr algn="ctr"/>
                      <a:r>
                        <a:rPr lang="en-US" sz="3300">
                          <a:solidFill>
                            <a:schemeClr val="bg1"/>
                          </a:solidFill>
                        </a:rPr>
                        <a:t>Owner</a:t>
                      </a:r>
                    </a:p>
                  </a:txBody>
                  <a:tcPr marL="93260" marR="93260" marT="46630" marB="46630" anchor="ctr">
                    <a:solidFill>
                      <a:schemeClr val="accent1"/>
                    </a:solidFill>
                  </a:tcPr>
                </a:tc>
                <a:tc>
                  <a:txBody>
                    <a:bodyPr/>
                    <a:lstStyle/>
                    <a:p>
                      <a:pPr algn="ctr"/>
                      <a:endParaRPr lang="en-US" sz="3300"/>
                    </a:p>
                  </a:txBody>
                  <a:tcPr marL="93260" marR="93260" marT="46630" marB="46630" anchor="ctr"/>
                </a:tc>
                <a:tc>
                  <a:txBody>
                    <a:bodyPr/>
                    <a:lstStyle/>
                    <a:p>
                      <a:pPr algn="ctr"/>
                      <a:endParaRPr lang="en-US" sz="3300"/>
                    </a:p>
                  </a:txBody>
                  <a:tcPr marL="93260" marR="93260" marT="46630" marB="46630" anchor="ctr"/>
                </a:tc>
                <a:tc>
                  <a:txBody>
                    <a:bodyPr/>
                    <a:lstStyle/>
                    <a:p>
                      <a:pPr algn="ctr"/>
                      <a:endParaRPr lang="en-US" sz="3300"/>
                    </a:p>
                  </a:txBody>
                  <a:tcPr marL="93260" marR="93260" marT="46630" marB="46630" anchor="ctr"/>
                </a:tc>
                <a:extLst>
                  <a:ext uri="{0D108BD9-81ED-4DB2-BD59-A6C34878D82A}">
                    <a16:rowId xmlns:a16="http://schemas.microsoft.com/office/drawing/2014/main" val="917398297"/>
                  </a:ext>
                </a:extLst>
              </a:tr>
              <a:tr h="1359468">
                <a:tc>
                  <a:txBody>
                    <a:bodyPr/>
                    <a:lstStyle/>
                    <a:p>
                      <a:pPr algn="ctr"/>
                      <a:r>
                        <a:rPr lang="en-US" sz="3300">
                          <a:solidFill>
                            <a:schemeClr val="bg1"/>
                          </a:solidFill>
                        </a:rPr>
                        <a:t>Contributor</a:t>
                      </a:r>
                    </a:p>
                  </a:txBody>
                  <a:tcPr marL="93260" marR="93260" marT="46630" marB="46630" anchor="ctr">
                    <a:solidFill>
                      <a:schemeClr val="accent1"/>
                    </a:solidFill>
                  </a:tcPr>
                </a:tc>
                <a:tc>
                  <a:txBody>
                    <a:bodyPr/>
                    <a:lstStyle/>
                    <a:p>
                      <a:pPr algn="ctr"/>
                      <a:endParaRPr lang="en-US" sz="3300"/>
                    </a:p>
                  </a:txBody>
                  <a:tcPr marL="93260" marR="93260" marT="46630" marB="46630" anchor="ctr"/>
                </a:tc>
                <a:tc>
                  <a:txBody>
                    <a:bodyPr/>
                    <a:lstStyle/>
                    <a:p>
                      <a:pPr algn="ctr"/>
                      <a:endParaRPr lang="en-US" sz="3300"/>
                    </a:p>
                  </a:txBody>
                  <a:tcPr marL="93260" marR="93260" marT="46630" marB="46630" anchor="ctr"/>
                </a:tc>
                <a:tc>
                  <a:txBody>
                    <a:bodyPr/>
                    <a:lstStyle/>
                    <a:p>
                      <a:pPr algn="ctr"/>
                      <a:endParaRPr lang="en-US" sz="3300"/>
                    </a:p>
                  </a:txBody>
                  <a:tcPr marL="93260" marR="93260" marT="46630" marB="46630" anchor="ctr"/>
                </a:tc>
                <a:extLst>
                  <a:ext uri="{0D108BD9-81ED-4DB2-BD59-A6C34878D82A}">
                    <a16:rowId xmlns:a16="http://schemas.microsoft.com/office/drawing/2014/main" val="2307780948"/>
                  </a:ext>
                </a:extLst>
              </a:tr>
              <a:tr h="1359468">
                <a:tc>
                  <a:txBody>
                    <a:bodyPr/>
                    <a:lstStyle/>
                    <a:p>
                      <a:pPr algn="ctr"/>
                      <a:r>
                        <a:rPr lang="en-US" sz="3300">
                          <a:solidFill>
                            <a:schemeClr val="bg1"/>
                          </a:solidFill>
                        </a:rPr>
                        <a:t>Reader</a:t>
                      </a:r>
                    </a:p>
                  </a:txBody>
                  <a:tcPr marL="93260" marR="93260" marT="46630" marB="46630" anchor="ctr">
                    <a:solidFill>
                      <a:schemeClr val="accent1"/>
                    </a:solidFill>
                  </a:tcPr>
                </a:tc>
                <a:tc>
                  <a:txBody>
                    <a:bodyPr/>
                    <a:lstStyle/>
                    <a:p>
                      <a:pPr algn="ctr"/>
                      <a:endParaRPr lang="en-US" sz="3300"/>
                    </a:p>
                  </a:txBody>
                  <a:tcPr marL="93260" marR="93260" marT="46630" marB="46630" anchor="ctr"/>
                </a:tc>
                <a:tc>
                  <a:txBody>
                    <a:bodyPr/>
                    <a:lstStyle/>
                    <a:p>
                      <a:pPr algn="ctr"/>
                      <a:endParaRPr lang="en-US" sz="3300"/>
                    </a:p>
                  </a:txBody>
                  <a:tcPr marL="93260" marR="93260" marT="46630" marB="46630" anchor="ctr"/>
                </a:tc>
                <a:tc>
                  <a:txBody>
                    <a:bodyPr/>
                    <a:lstStyle/>
                    <a:p>
                      <a:pPr algn="ctr"/>
                      <a:endParaRPr lang="en-US" sz="3300"/>
                    </a:p>
                  </a:txBody>
                  <a:tcPr marL="93260" marR="93260" marT="46630" marB="46630" anchor="ctr"/>
                </a:tc>
                <a:extLst>
                  <a:ext uri="{0D108BD9-81ED-4DB2-BD59-A6C34878D82A}">
                    <a16:rowId xmlns:a16="http://schemas.microsoft.com/office/drawing/2014/main" val="1522918797"/>
                  </a:ext>
                </a:extLst>
              </a:tr>
              <a:tr h="1359468">
                <a:tc>
                  <a:txBody>
                    <a:bodyPr/>
                    <a:lstStyle/>
                    <a:p>
                      <a:pPr algn="ctr"/>
                      <a:endParaRPr lang="en-US" sz="3300">
                        <a:solidFill>
                          <a:schemeClr val="bg1"/>
                        </a:solidFill>
                      </a:endParaRPr>
                    </a:p>
                  </a:txBody>
                  <a:tcPr marL="93260" marR="93260" marT="46630" marB="46630" anchor="ctr">
                    <a:solidFill>
                      <a:schemeClr val="accent1"/>
                    </a:solidFill>
                  </a:tcPr>
                </a:tc>
                <a:tc>
                  <a:txBody>
                    <a:bodyPr/>
                    <a:lstStyle/>
                    <a:p>
                      <a:pPr algn="ctr"/>
                      <a:r>
                        <a:rPr lang="en-US" sz="3300">
                          <a:solidFill>
                            <a:schemeClr val="bg1"/>
                          </a:solidFill>
                        </a:rPr>
                        <a:t>Resource</a:t>
                      </a:r>
                    </a:p>
                  </a:txBody>
                  <a:tcPr marL="93260" marR="93260" marT="46630" marB="46630" anchor="ctr">
                    <a:solidFill>
                      <a:schemeClr val="accent1"/>
                    </a:solidFill>
                  </a:tcPr>
                </a:tc>
                <a:tc>
                  <a:txBody>
                    <a:bodyPr/>
                    <a:lstStyle/>
                    <a:p>
                      <a:pPr algn="ctr"/>
                      <a:r>
                        <a:rPr lang="en-US" sz="3300">
                          <a:solidFill>
                            <a:schemeClr val="bg1"/>
                          </a:solidFill>
                        </a:rPr>
                        <a:t>Resource Group</a:t>
                      </a:r>
                    </a:p>
                  </a:txBody>
                  <a:tcPr marL="93260" marR="93260" marT="46630" marB="46630" anchor="c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300" dirty="0">
                          <a:solidFill>
                            <a:schemeClr val="bg1"/>
                          </a:solidFill>
                        </a:rPr>
                        <a:t>Subscription</a:t>
                      </a:r>
                    </a:p>
                  </a:txBody>
                  <a:tcPr marL="93260" marR="93260" marT="46630" marB="46630" anchor="ctr">
                    <a:solidFill>
                      <a:schemeClr val="accent1"/>
                    </a:solidFill>
                  </a:tcPr>
                </a:tc>
                <a:extLst>
                  <a:ext uri="{0D108BD9-81ED-4DB2-BD59-A6C34878D82A}">
                    <a16:rowId xmlns:a16="http://schemas.microsoft.com/office/drawing/2014/main" val="1168735097"/>
                  </a:ext>
                </a:extLst>
              </a:tr>
            </a:tbl>
          </a:graphicData>
        </a:graphic>
      </p:graphicFrame>
      <p:pic>
        <p:nvPicPr>
          <p:cNvPr id="5" name="Picture 4" descr="A picture containing doll&#10;&#10;Description generated with high confidence">
            <a:extLst>
              <a:ext uri="{FF2B5EF4-FFF2-40B4-BE49-F238E27FC236}">
                <a16:creationId xmlns:a16="http://schemas.microsoft.com/office/drawing/2014/main" id="{F1505226-8A2B-4D06-879E-5921A29D2C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5190" y="2664581"/>
            <a:ext cx="597470" cy="1139847"/>
          </a:xfrm>
          <a:prstGeom prst="rect">
            <a:avLst/>
          </a:prstGeom>
        </p:spPr>
      </p:pic>
      <p:sp>
        <p:nvSpPr>
          <p:cNvPr id="6" name="Rectangle 5">
            <a:extLst>
              <a:ext uri="{FF2B5EF4-FFF2-40B4-BE49-F238E27FC236}">
                <a16:creationId xmlns:a16="http://schemas.microsoft.com/office/drawing/2014/main" id="{B8922ED4-856C-425D-A2B8-318ED66292FC}"/>
              </a:ext>
            </a:extLst>
          </p:cNvPr>
          <p:cNvSpPr/>
          <p:nvPr/>
        </p:nvSpPr>
        <p:spPr>
          <a:xfrm>
            <a:off x="3308259" y="2664580"/>
            <a:ext cx="5804401" cy="2498389"/>
          </a:xfrm>
          <a:prstGeom prst="rect">
            <a:avLst/>
          </a:prstGeom>
          <a:solidFill>
            <a:schemeClr val="accent6">
              <a:lumMod val="40000"/>
              <a:lumOff val="60000"/>
              <a:alpha val="34118"/>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TextBox 6">
            <a:extLst>
              <a:ext uri="{FF2B5EF4-FFF2-40B4-BE49-F238E27FC236}">
                <a16:creationId xmlns:a16="http://schemas.microsoft.com/office/drawing/2014/main" id="{820544AA-6DB8-41FF-808B-8965C4186EBC}"/>
              </a:ext>
            </a:extLst>
          </p:cNvPr>
          <p:cNvSpPr txBox="1"/>
          <p:nvPr/>
        </p:nvSpPr>
        <p:spPr>
          <a:xfrm>
            <a:off x="8942337" y="1644074"/>
            <a:ext cx="1797905" cy="990628"/>
          </a:xfrm>
          <a:prstGeom prst="rect">
            <a:avLst/>
          </a:prstGeom>
          <a:noFill/>
        </p:spPr>
        <p:txBody>
          <a:bodyPr wrap="square" rtlCol="0">
            <a:spAutoFit/>
          </a:bodyPr>
          <a:lstStyle/>
          <a:p>
            <a:r>
              <a:rPr lang="en-US" sz="2856"/>
              <a:t>Blast Zone</a:t>
            </a:r>
          </a:p>
        </p:txBody>
      </p:sp>
      <p:cxnSp>
        <p:nvCxnSpPr>
          <p:cNvPr id="9" name="Straight Connector 8">
            <a:extLst>
              <a:ext uri="{FF2B5EF4-FFF2-40B4-BE49-F238E27FC236}">
                <a16:creationId xmlns:a16="http://schemas.microsoft.com/office/drawing/2014/main" id="{C6C00D9C-CCB7-4B47-9906-D81DE362EB0F}"/>
              </a:ext>
            </a:extLst>
          </p:cNvPr>
          <p:cNvCxnSpPr>
            <a:cxnSpLocks/>
          </p:cNvCxnSpPr>
          <p:nvPr/>
        </p:nvCxnSpPr>
        <p:spPr>
          <a:xfrm flipH="1">
            <a:off x="9112660" y="2105568"/>
            <a:ext cx="510931" cy="678354"/>
          </a:xfrm>
          <a:prstGeom prst="line">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itle 1">
            <a:extLst>
              <a:ext uri="{FF2B5EF4-FFF2-40B4-BE49-F238E27FC236}">
                <a16:creationId xmlns:a16="http://schemas.microsoft.com/office/drawing/2014/main" id="{D4529B0F-F0A6-4A30-A7CC-DEB2325EE280}"/>
              </a:ext>
            </a:extLst>
          </p:cNvPr>
          <p:cNvSpPr txBox="1">
            <a:spLocks/>
          </p:cNvSpPr>
          <p:nvPr/>
        </p:nvSpPr>
        <p:spPr>
          <a:xfrm>
            <a:off x="178983" y="157054"/>
            <a:ext cx="12081557" cy="991020"/>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b="1">
                <a:solidFill>
                  <a:srgbClr val="0070C0"/>
                </a:solidFill>
              </a:rPr>
              <a:t>Role Based Access Control</a:t>
            </a:r>
            <a:endParaRPr lang="en-US" sz="4488">
              <a:solidFill>
                <a:srgbClr val="0070C0"/>
              </a:solidFill>
            </a:endParaRPr>
          </a:p>
        </p:txBody>
      </p:sp>
    </p:spTree>
    <p:extLst>
      <p:ext uri="{BB962C8B-B14F-4D97-AF65-F5344CB8AC3E}">
        <p14:creationId xmlns:p14="http://schemas.microsoft.com/office/powerpoint/2010/main" val="4194418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072" y="1012259"/>
            <a:ext cx="4442417" cy="5433218"/>
          </a:xfrm>
          <a:prstGeom prst="rect">
            <a:avLst/>
          </a:prstGeom>
        </p:spPr>
      </p:pic>
      <p:sp>
        <p:nvSpPr>
          <p:cNvPr id="2" name="Title 1"/>
          <p:cNvSpPr>
            <a:spLocks noGrp="1"/>
          </p:cNvSpPr>
          <p:nvPr>
            <p:ph type="title"/>
          </p:nvPr>
        </p:nvSpPr>
        <p:spPr/>
        <p:txBody>
          <a:bodyPr/>
          <a:lstStyle/>
          <a:p>
            <a:r>
              <a:rPr lang="en-US" sz="4799"/>
              <a:t>Azure Virtual Network Overview</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925" y="1012258"/>
            <a:ext cx="4209287" cy="5433218"/>
          </a:xfrm>
          <a:prstGeom prst="rect">
            <a:avLst/>
          </a:prstGeom>
        </p:spPr>
      </p:pic>
      <p:sp>
        <p:nvSpPr>
          <p:cNvPr id="7" name="Rectangle 6"/>
          <p:cNvSpPr/>
          <p:nvPr/>
        </p:nvSpPr>
        <p:spPr>
          <a:xfrm>
            <a:off x="1559390" y="6461441"/>
            <a:ext cx="3174359" cy="376630"/>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Segoe UI Light" panose="020B0502040204020203" pitchFamily="34" charset="0"/>
              </a:rPr>
              <a:t>Simplified On-</a:t>
            </a:r>
            <a:r>
              <a:rPr kumimoji="0" lang="en-US" sz="1800" b="0" i="0" u="none" strike="noStrike" kern="1200" cap="none" spc="0" normalizeH="0" baseline="0" noProof="0" err="1">
                <a:ln>
                  <a:noFill/>
                </a:ln>
                <a:gradFill>
                  <a:gsLst>
                    <a:gs pos="1250">
                      <a:prstClr val="black"/>
                    </a:gs>
                    <a:gs pos="100000">
                      <a:prstClr val="black"/>
                    </a:gs>
                  </a:gsLst>
                  <a:lin ang="5400000" scaled="0"/>
                </a:gradFill>
                <a:effectLst/>
                <a:uLnTx/>
                <a:uFillTx/>
                <a:latin typeface="Segoe UI"/>
                <a:ea typeface="+mn-ea"/>
                <a:cs typeface="Segoe UI Light" panose="020B0502040204020203" pitchFamily="34" charset="0"/>
              </a:rPr>
              <a:t>Prem</a:t>
            </a:r>
            <a:r>
              <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Segoe UI Light" panose="020B0502040204020203" pitchFamily="34" charset="0"/>
              </a:rPr>
              <a:t> Network</a:t>
            </a: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Rectangle 142"/>
          <p:cNvSpPr/>
          <p:nvPr/>
        </p:nvSpPr>
        <p:spPr>
          <a:xfrm>
            <a:off x="8144925" y="6445476"/>
            <a:ext cx="2382713" cy="376630"/>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a:ea typeface="+mn-ea"/>
                <a:cs typeface="Segoe UI Light" panose="020B0502040204020203" pitchFamily="34" charset="0"/>
              </a:rPr>
              <a:t>As deployed in Azure</a:t>
            </a: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 name="TextBox 2">
            <a:extLst>
              <a:ext uri="{FF2B5EF4-FFF2-40B4-BE49-F238E27FC236}">
                <a16:creationId xmlns:a16="http://schemas.microsoft.com/office/drawing/2014/main" id="{0AA8AE3A-55A9-4287-A401-09A7F46D13AF}"/>
              </a:ext>
            </a:extLst>
          </p:cNvPr>
          <p:cNvSpPr txBox="1"/>
          <p:nvPr/>
        </p:nvSpPr>
        <p:spPr>
          <a:xfrm>
            <a:off x="8574983" y="1694448"/>
            <a:ext cx="1259211" cy="606488"/>
          </a:xfrm>
          <a:prstGeom prst="rect">
            <a:avLst/>
          </a:prstGeom>
          <a:solidFill>
            <a:schemeClr val="accent1"/>
          </a:solid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white"/>
                </a:solidFill>
                <a:effectLst/>
                <a:uLnTx/>
                <a:uFillTx/>
                <a:latin typeface="Segoe UI"/>
                <a:ea typeface="+mn-ea"/>
                <a:cs typeface="+mn-cs"/>
              </a:rPr>
              <a:t>Application</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solidFill>
                  <a:prstClr val="white"/>
                </a:solidFill>
                <a:effectLst/>
                <a:uLnTx/>
                <a:uFillTx/>
                <a:latin typeface="Segoe UI"/>
                <a:ea typeface="+mn-ea"/>
                <a:cs typeface="+mn-cs"/>
              </a:rPr>
              <a:t>Gateway</a:t>
            </a:r>
          </a:p>
        </p:txBody>
      </p:sp>
    </p:spTree>
    <p:extLst>
      <p:ext uri="{BB962C8B-B14F-4D97-AF65-F5344CB8AC3E}">
        <p14:creationId xmlns:p14="http://schemas.microsoft.com/office/powerpoint/2010/main" val="71835253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855" y="466301"/>
            <a:ext cx="11237870" cy="565027"/>
          </a:xfrm>
        </p:spPr>
        <p:txBody>
          <a:bodyPr/>
          <a:lstStyle/>
          <a:p>
            <a:r>
              <a:rPr lang="en-US"/>
              <a:t>Hub &amp; spoke architecture—native security services</a:t>
            </a:r>
          </a:p>
        </p:txBody>
      </p:sp>
      <p:grpSp>
        <p:nvGrpSpPr>
          <p:cNvPr id="393" name="Group 392">
            <a:extLst>
              <a:ext uri="{FF2B5EF4-FFF2-40B4-BE49-F238E27FC236}">
                <a16:creationId xmlns:a16="http://schemas.microsoft.com/office/drawing/2014/main" id="{945DA6AD-5BDF-4BB3-B7B9-8531BB4CB539}"/>
              </a:ext>
            </a:extLst>
          </p:cNvPr>
          <p:cNvGrpSpPr/>
          <p:nvPr/>
        </p:nvGrpSpPr>
        <p:grpSpPr>
          <a:xfrm>
            <a:off x="300421" y="1461837"/>
            <a:ext cx="11835637" cy="5233154"/>
            <a:chOff x="293692" y="1433304"/>
            <a:chExt cx="11604619" cy="5131009"/>
          </a:xfrm>
        </p:grpSpPr>
        <p:sp>
          <p:nvSpPr>
            <p:cNvPr id="223" name="Rectangle 222">
              <a:extLst>
                <a:ext uri="{FF2B5EF4-FFF2-40B4-BE49-F238E27FC236}">
                  <a16:creationId xmlns:a16="http://schemas.microsoft.com/office/drawing/2014/main" id="{613FD052-952B-4E72-A90E-94F4194D39BE}"/>
                </a:ext>
              </a:extLst>
            </p:cNvPr>
            <p:cNvSpPr/>
            <p:nvPr/>
          </p:nvSpPr>
          <p:spPr bwMode="auto">
            <a:xfrm>
              <a:off x="293692" y="1433304"/>
              <a:ext cx="11604619" cy="5131009"/>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EB729D32-9B8A-4782-AB9B-C7DE3F10AEA0}"/>
                </a:ext>
              </a:extLst>
            </p:cNvPr>
            <p:cNvSpPr/>
            <p:nvPr/>
          </p:nvSpPr>
          <p:spPr bwMode="auto">
            <a:xfrm>
              <a:off x="2786063" y="2225389"/>
              <a:ext cx="747712"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ECA8298F-DBCC-44F4-9840-788448110B7C}"/>
                </a:ext>
              </a:extLst>
            </p:cNvPr>
            <p:cNvSpPr/>
            <p:nvPr/>
          </p:nvSpPr>
          <p:spPr bwMode="auto">
            <a:xfrm>
              <a:off x="672401" y="2225389"/>
              <a:ext cx="2026350"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07806A07-9518-43F0-A7A7-F4A6C89DD99D}"/>
                </a:ext>
              </a:extLst>
            </p:cNvPr>
            <p:cNvSpPr/>
            <p:nvPr/>
          </p:nvSpPr>
          <p:spPr bwMode="auto">
            <a:xfrm>
              <a:off x="588263" y="2135968"/>
              <a:ext cx="3043937" cy="2018548"/>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7" name="monitor" title="Icon of a monitor">
              <a:extLst>
                <a:ext uri="{FF2B5EF4-FFF2-40B4-BE49-F238E27FC236}">
                  <a16:creationId xmlns:a16="http://schemas.microsoft.com/office/drawing/2014/main" id="{4DC5A2BB-EAE7-4B3A-834D-3ECCBA181E15}"/>
                </a:ext>
              </a:extLst>
            </p:cNvPr>
            <p:cNvSpPr>
              <a:spLocks noChangeAspect="1" noEditPoints="1"/>
            </p:cNvSpPr>
            <p:nvPr/>
          </p:nvSpPr>
          <p:spPr bwMode="auto">
            <a:xfrm>
              <a:off x="2129455" y="2379951"/>
              <a:ext cx="408635" cy="31317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server" title="Icon of a server tower">
              <a:extLst>
                <a:ext uri="{FF2B5EF4-FFF2-40B4-BE49-F238E27FC236}">
                  <a16:creationId xmlns:a16="http://schemas.microsoft.com/office/drawing/2014/main" id="{CC146F1B-F41A-4E4C-8E35-A61424ADA9FB}"/>
                </a:ext>
              </a:extLst>
            </p:cNvPr>
            <p:cNvSpPr>
              <a:spLocks noChangeAspect="1" noEditPoints="1"/>
            </p:cNvSpPr>
            <p:nvPr/>
          </p:nvSpPr>
          <p:spPr bwMode="auto">
            <a:xfrm>
              <a:off x="910744" y="3090747"/>
              <a:ext cx="183877" cy="3492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9" name="Group 4">
              <a:extLst>
                <a:ext uri="{FF2B5EF4-FFF2-40B4-BE49-F238E27FC236}">
                  <a16:creationId xmlns:a16="http://schemas.microsoft.com/office/drawing/2014/main" id="{EDF8B6D0-E905-4C38-B318-089B31F6E0CD}"/>
                </a:ext>
              </a:extLst>
            </p:cNvPr>
            <p:cNvGrpSpPr>
              <a:grpSpLocks noChangeAspect="1"/>
            </p:cNvGrpSpPr>
            <p:nvPr/>
          </p:nvGrpSpPr>
          <p:grpSpPr bwMode="auto">
            <a:xfrm>
              <a:off x="827264" y="2326413"/>
              <a:ext cx="350838" cy="366713"/>
              <a:chOff x="177" y="1204"/>
              <a:chExt cx="221" cy="231"/>
            </a:xfrm>
          </p:grpSpPr>
          <p:sp>
            <p:nvSpPr>
              <p:cNvPr id="11" name="Freeform 5">
                <a:extLst>
                  <a:ext uri="{FF2B5EF4-FFF2-40B4-BE49-F238E27FC236}">
                    <a16:creationId xmlns:a16="http://schemas.microsoft.com/office/drawing/2014/main" id="{F8E538F9-4F1D-4B07-8E31-EB0E4096D9AF}"/>
                  </a:ext>
                </a:extLst>
              </p:cNvPr>
              <p:cNvSpPr>
                <a:spLocks noEditPoints="1"/>
              </p:cNvSpPr>
              <p:nvPr/>
            </p:nvSpPr>
            <p:spPr bwMode="auto">
              <a:xfrm>
                <a:off x="177" y="1204"/>
                <a:ext cx="116" cy="220"/>
              </a:xfrm>
              <a:custGeom>
                <a:avLst/>
                <a:gdLst>
                  <a:gd name="T0" fmla="*/ 63 w 116"/>
                  <a:gd name="T1" fmla="*/ 220 h 220"/>
                  <a:gd name="T2" fmla="*/ 0 w 116"/>
                  <a:gd name="T3" fmla="*/ 220 h 220"/>
                  <a:gd name="T4" fmla="*/ 0 w 116"/>
                  <a:gd name="T5" fmla="*/ 0 h 220"/>
                  <a:gd name="T6" fmla="*/ 116 w 116"/>
                  <a:gd name="T7" fmla="*/ 0 h 220"/>
                  <a:gd name="T8" fmla="*/ 116 w 116"/>
                  <a:gd name="T9" fmla="*/ 104 h 220"/>
                  <a:gd name="T10" fmla="*/ 116 w 116"/>
                  <a:gd name="T11" fmla="*/ 104 h 220"/>
                  <a:gd name="T12" fmla="*/ 116 w 116"/>
                  <a:gd name="T13" fmla="*/ 117 h 220"/>
                  <a:gd name="T14" fmla="*/ 24 w 116"/>
                  <a:gd name="T15" fmla="*/ 36 h 220"/>
                  <a:gd name="T16" fmla="*/ 92 w 116"/>
                  <a:gd name="T17" fmla="*/ 36 h 220"/>
                  <a:gd name="T18" fmla="*/ 24 w 116"/>
                  <a:gd name="T19" fmla="*/ 151 h 220"/>
                  <a:gd name="T20" fmla="*/ 63 w 116"/>
                  <a:gd name="T21" fmla="*/ 151 h 220"/>
                  <a:gd name="T22" fmla="*/ 24 w 116"/>
                  <a:gd name="T23" fmla="*/ 182 h 220"/>
                  <a:gd name="T24" fmla="*/ 63 w 116"/>
                  <a:gd name="T25" fmla="*/ 18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220">
                    <a:moveTo>
                      <a:pt x="63" y="220"/>
                    </a:moveTo>
                    <a:lnTo>
                      <a:pt x="0" y="220"/>
                    </a:lnTo>
                    <a:lnTo>
                      <a:pt x="0" y="0"/>
                    </a:lnTo>
                    <a:lnTo>
                      <a:pt x="116" y="0"/>
                    </a:lnTo>
                    <a:lnTo>
                      <a:pt x="116" y="104"/>
                    </a:lnTo>
                    <a:moveTo>
                      <a:pt x="116" y="104"/>
                    </a:moveTo>
                    <a:lnTo>
                      <a:pt x="116" y="117"/>
                    </a:lnTo>
                    <a:moveTo>
                      <a:pt x="24" y="36"/>
                    </a:moveTo>
                    <a:lnTo>
                      <a:pt x="92" y="36"/>
                    </a:lnTo>
                    <a:moveTo>
                      <a:pt x="24" y="151"/>
                    </a:moveTo>
                    <a:lnTo>
                      <a:pt x="63" y="151"/>
                    </a:lnTo>
                    <a:moveTo>
                      <a:pt x="24" y="182"/>
                    </a:moveTo>
                    <a:lnTo>
                      <a:pt x="63" y="182"/>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 name="Freeform 6">
                <a:extLst>
                  <a:ext uri="{FF2B5EF4-FFF2-40B4-BE49-F238E27FC236}">
                    <a16:creationId xmlns:a16="http://schemas.microsoft.com/office/drawing/2014/main" id="{93F4D5A6-35F2-4821-8CC4-403D618A1EFF}"/>
                  </a:ext>
                </a:extLst>
              </p:cNvPr>
              <p:cNvSpPr>
                <a:spLocks/>
              </p:cNvSpPr>
              <p:nvPr/>
            </p:nvSpPr>
            <p:spPr bwMode="auto">
              <a:xfrm>
                <a:off x="240" y="1315"/>
                <a:ext cx="158" cy="120"/>
              </a:xfrm>
              <a:custGeom>
                <a:avLst/>
                <a:gdLst>
                  <a:gd name="T0" fmla="*/ 42 w 84"/>
                  <a:gd name="T1" fmla="*/ 6 h 64"/>
                  <a:gd name="T2" fmla="*/ 42 w 84"/>
                  <a:gd name="T3" fmla="*/ 6 h 64"/>
                  <a:gd name="T4" fmla="*/ 84 w 84"/>
                  <a:gd name="T5" fmla="*/ 0 h 64"/>
                  <a:gd name="T6" fmla="*/ 84 w 84"/>
                  <a:gd name="T7" fmla="*/ 58 h 64"/>
                  <a:gd name="T8" fmla="*/ 42 w 84"/>
                  <a:gd name="T9" fmla="*/ 64 h 64"/>
                  <a:gd name="T10" fmla="*/ 0 w 84"/>
                  <a:gd name="T11" fmla="*/ 58 h 64"/>
                  <a:gd name="T12" fmla="*/ 0 w 84"/>
                  <a:gd name="T13" fmla="*/ 0 h 64"/>
                  <a:gd name="T14" fmla="*/ 42 w 84"/>
                  <a:gd name="T15" fmla="*/ 6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4">
                    <a:moveTo>
                      <a:pt x="42" y="6"/>
                    </a:moveTo>
                    <a:cubicBezTo>
                      <a:pt x="42" y="6"/>
                      <a:pt x="42" y="6"/>
                      <a:pt x="42" y="6"/>
                    </a:cubicBezTo>
                    <a:cubicBezTo>
                      <a:pt x="56" y="1"/>
                      <a:pt x="70" y="1"/>
                      <a:pt x="84" y="0"/>
                    </a:cubicBezTo>
                    <a:cubicBezTo>
                      <a:pt x="84" y="58"/>
                      <a:pt x="84" y="58"/>
                      <a:pt x="84" y="58"/>
                    </a:cubicBezTo>
                    <a:cubicBezTo>
                      <a:pt x="70" y="58"/>
                      <a:pt x="56" y="58"/>
                      <a:pt x="42" y="64"/>
                    </a:cubicBezTo>
                    <a:cubicBezTo>
                      <a:pt x="27" y="58"/>
                      <a:pt x="13" y="58"/>
                      <a:pt x="0" y="58"/>
                    </a:cubicBezTo>
                    <a:cubicBezTo>
                      <a:pt x="0" y="0"/>
                      <a:pt x="0" y="0"/>
                      <a:pt x="0" y="0"/>
                    </a:cubicBezTo>
                    <a:cubicBezTo>
                      <a:pt x="13" y="1"/>
                      <a:pt x="27" y="1"/>
                      <a:pt x="42" y="6"/>
                    </a:cubicBezTo>
                    <a:close/>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 name="Line 7">
                <a:extLst>
                  <a:ext uri="{FF2B5EF4-FFF2-40B4-BE49-F238E27FC236}">
                    <a16:creationId xmlns:a16="http://schemas.microsoft.com/office/drawing/2014/main" id="{6A1AA363-EF1F-4CB1-981A-81EA840EE7B3}"/>
                  </a:ext>
                </a:extLst>
              </p:cNvPr>
              <p:cNvSpPr>
                <a:spLocks noChangeShapeType="1"/>
              </p:cNvSpPr>
              <p:nvPr/>
            </p:nvSpPr>
            <p:spPr bwMode="auto">
              <a:xfrm>
                <a:off x="319" y="1326"/>
                <a:ext cx="0" cy="109"/>
              </a:xfrm>
              <a:prstGeom prst="line">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 name="Group 10">
              <a:extLst>
                <a:ext uri="{FF2B5EF4-FFF2-40B4-BE49-F238E27FC236}">
                  <a16:creationId xmlns:a16="http://schemas.microsoft.com/office/drawing/2014/main" id="{7E9A0E1B-C7CE-42D9-AAB7-311704A3A035}"/>
                </a:ext>
              </a:extLst>
            </p:cNvPr>
            <p:cNvGrpSpPr>
              <a:grpSpLocks noChangeAspect="1"/>
            </p:cNvGrpSpPr>
            <p:nvPr/>
          </p:nvGrpSpPr>
          <p:grpSpPr bwMode="auto">
            <a:xfrm>
              <a:off x="1517256" y="2326413"/>
              <a:ext cx="273051" cy="366713"/>
              <a:chOff x="502" y="1204"/>
              <a:chExt cx="172" cy="231"/>
            </a:xfrm>
          </p:grpSpPr>
          <p:sp>
            <p:nvSpPr>
              <p:cNvPr id="16" name="Freeform 11">
                <a:extLst>
                  <a:ext uri="{FF2B5EF4-FFF2-40B4-BE49-F238E27FC236}">
                    <a16:creationId xmlns:a16="http://schemas.microsoft.com/office/drawing/2014/main" id="{ACCF6110-1A7E-4FCF-B73C-DDDA8F86036C}"/>
                  </a:ext>
                </a:extLst>
              </p:cNvPr>
              <p:cNvSpPr>
                <a:spLocks noEditPoints="1"/>
              </p:cNvSpPr>
              <p:nvPr/>
            </p:nvSpPr>
            <p:spPr bwMode="auto">
              <a:xfrm>
                <a:off x="502" y="1204"/>
                <a:ext cx="117" cy="220"/>
              </a:xfrm>
              <a:custGeom>
                <a:avLst/>
                <a:gdLst>
                  <a:gd name="T0" fmla="*/ 83 w 117"/>
                  <a:gd name="T1" fmla="*/ 220 h 220"/>
                  <a:gd name="T2" fmla="*/ 0 w 117"/>
                  <a:gd name="T3" fmla="*/ 220 h 220"/>
                  <a:gd name="T4" fmla="*/ 0 w 117"/>
                  <a:gd name="T5" fmla="*/ 0 h 220"/>
                  <a:gd name="T6" fmla="*/ 117 w 117"/>
                  <a:gd name="T7" fmla="*/ 0 h 220"/>
                  <a:gd name="T8" fmla="*/ 117 w 117"/>
                  <a:gd name="T9" fmla="*/ 102 h 220"/>
                  <a:gd name="T10" fmla="*/ 117 w 117"/>
                  <a:gd name="T11" fmla="*/ 102 h 220"/>
                  <a:gd name="T12" fmla="*/ 117 w 117"/>
                  <a:gd name="T13" fmla="*/ 122 h 220"/>
                  <a:gd name="T14" fmla="*/ 24 w 117"/>
                  <a:gd name="T15" fmla="*/ 34 h 220"/>
                  <a:gd name="T16" fmla="*/ 91 w 117"/>
                  <a:gd name="T17" fmla="*/ 34 h 220"/>
                  <a:gd name="T18" fmla="*/ 24 w 117"/>
                  <a:gd name="T19" fmla="*/ 151 h 220"/>
                  <a:gd name="T20" fmla="*/ 70 w 117"/>
                  <a:gd name="T21" fmla="*/ 151 h 220"/>
                  <a:gd name="T22" fmla="*/ 24 w 117"/>
                  <a:gd name="T23" fmla="*/ 182 h 220"/>
                  <a:gd name="T24" fmla="*/ 62 w 117"/>
                  <a:gd name="T25" fmla="*/ 18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220">
                    <a:moveTo>
                      <a:pt x="83" y="220"/>
                    </a:moveTo>
                    <a:lnTo>
                      <a:pt x="0" y="220"/>
                    </a:lnTo>
                    <a:lnTo>
                      <a:pt x="0" y="0"/>
                    </a:lnTo>
                    <a:lnTo>
                      <a:pt x="117" y="0"/>
                    </a:lnTo>
                    <a:lnTo>
                      <a:pt x="117" y="102"/>
                    </a:lnTo>
                    <a:moveTo>
                      <a:pt x="117" y="102"/>
                    </a:moveTo>
                    <a:lnTo>
                      <a:pt x="117" y="122"/>
                    </a:lnTo>
                    <a:moveTo>
                      <a:pt x="24" y="34"/>
                    </a:moveTo>
                    <a:lnTo>
                      <a:pt x="91" y="34"/>
                    </a:lnTo>
                    <a:moveTo>
                      <a:pt x="24" y="151"/>
                    </a:moveTo>
                    <a:lnTo>
                      <a:pt x="70" y="151"/>
                    </a:lnTo>
                    <a:moveTo>
                      <a:pt x="24" y="182"/>
                    </a:moveTo>
                    <a:lnTo>
                      <a:pt x="62" y="182"/>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8" name="Oval 12">
                <a:extLst>
                  <a:ext uri="{FF2B5EF4-FFF2-40B4-BE49-F238E27FC236}">
                    <a16:creationId xmlns:a16="http://schemas.microsoft.com/office/drawing/2014/main" id="{E5BFAA6E-1481-40B5-B1EC-8BF7F218BCE4}"/>
                  </a:ext>
                </a:extLst>
              </p:cNvPr>
              <p:cNvSpPr>
                <a:spLocks noChangeArrowheads="1"/>
              </p:cNvSpPr>
              <p:nvPr/>
            </p:nvSpPr>
            <p:spPr bwMode="auto">
              <a:xfrm>
                <a:off x="564" y="1326"/>
                <a:ext cx="110" cy="109"/>
              </a:xfrm>
              <a:prstGeom prst="ellipse">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 name="Oval 13">
                <a:extLst>
                  <a:ext uri="{FF2B5EF4-FFF2-40B4-BE49-F238E27FC236}">
                    <a16:creationId xmlns:a16="http://schemas.microsoft.com/office/drawing/2014/main" id="{5C736A2B-F560-487D-BF15-EEF5A9E8E1A5}"/>
                  </a:ext>
                </a:extLst>
              </p:cNvPr>
              <p:cNvSpPr>
                <a:spLocks noChangeArrowheads="1"/>
              </p:cNvSpPr>
              <p:nvPr/>
            </p:nvSpPr>
            <p:spPr bwMode="auto">
              <a:xfrm>
                <a:off x="598" y="1326"/>
                <a:ext cx="40" cy="109"/>
              </a:xfrm>
              <a:prstGeom prst="ellipse">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Line 14">
                <a:extLst>
                  <a:ext uri="{FF2B5EF4-FFF2-40B4-BE49-F238E27FC236}">
                    <a16:creationId xmlns:a16="http://schemas.microsoft.com/office/drawing/2014/main" id="{3CF0E223-F8AC-407F-86B8-9331B5CB0338}"/>
                  </a:ext>
                </a:extLst>
              </p:cNvPr>
              <p:cNvSpPr>
                <a:spLocks noChangeShapeType="1"/>
              </p:cNvSpPr>
              <p:nvPr/>
            </p:nvSpPr>
            <p:spPr bwMode="auto">
              <a:xfrm>
                <a:off x="568" y="1364"/>
                <a:ext cx="102" cy="0"/>
              </a:xfrm>
              <a:prstGeom prst="line">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1" name="Line 15">
                <a:extLst>
                  <a:ext uri="{FF2B5EF4-FFF2-40B4-BE49-F238E27FC236}">
                    <a16:creationId xmlns:a16="http://schemas.microsoft.com/office/drawing/2014/main" id="{3C89386F-F0D7-440B-8A57-C9E6A30B9915}"/>
                  </a:ext>
                </a:extLst>
              </p:cNvPr>
              <p:cNvSpPr>
                <a:spLocks noChangeShapeType="1"/>
              </p:cNvSpPr>
              <p:nvPr/>
            </p:nvSpPr>
            <p:spPr bwMode="auto">
              <a:xfrm>
                <a:off x="568" y="1400"/>
                <a:ext cx="102" cy="0"/>
              </a:xfrm>
              <a:prstGeom prst="line">
                <a:avLst/>
              </a:pr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0" name="Rectangle 29">
              <a:extLst>
                <a:ext uri="{FF2B5EF4-FFF2-40B4-BE49-F238E27FC236}">
                  <a16:creationId xmlns:a16="http://schemas.microsoft.com/office/drawing/2014/main" id="{6567DD41-DFC6-4D64-9AC7-28679EFCC5B3}"/>
                </a:ext>
              </a:extLst>
            </p:cNvPr>
            <p:cNvSpPr/>
            <p:nvPr/>
          </p:nvSpPr>
          <p:spPr bwMode="auto">
            <a:xfrm>
              <a:off x="2955792" y="4020559"/>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4" name="Group 8">
              <a:extLst>
                <a:ext uri="{FF2B5EF4-FFF2-40B4-BE49-F238E27FC236}">
                  <a16:creationId xmlns:a16="http://schemas.microsoft.com/office/drawing/2014/main" id="{AC823593-CDB5-49A9-AD2A-EA4BD1E0B643}"/>
                </a:ext>
              </a:extLst>
            </p:cNvPr>
            <p:cNvGrpSpPr>
              <a:grpSpLocks noChangeAspect="1"/>
            </p:cNvGrpSpPr>
            <p:nvPr/>
          </p:nvGrpSpPr>
          <p:grpSpPr bwMode="auto">
            <a:xfrm>
              <a:off x="3094648" y="4058805"/>
              <a:ext cx="329348" cy="192064"/>
              <a:chOff x="4390" y="3866"/>
              <a:chExt cx="511" cy="298"/>
            </a:xfrm>
          </p:grpSpPr>
          <p:sp>
            <p:nvSpPr>
              <p:cNvPr id="25" name="Freeform 9">
                <a:extLst>
                  <a:ext uri="{FF2B5EF4-FFF2-40B4-BE49-F238E27FC236}">
                    <a16:creationId xmlns:a16="http://schemas.microsoft.com/office/drawing/2014/main" id="{544CDFA5-D736-468B-93A4-0A8E1BA65C00}"/>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 name="Freeform 10">
                <a:extLst>
                  <a:ext uri="{FF2B5EF4-FFF2-40B4-BE49-F238E27FC236}">
                    <a16:creationId xmlns:a16="http://schemas.microsoft.com/office/drawing/2014/main" id="{23B24243-95A6-4921-951C-AC660A626682}"/>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 name="Oval 11">
                <a:extLst>
                  <a:ext uri="{FF2B5EF4-FFF2-40B4-BE49-F238E27FC236}">
                    <a16:creationId xmlns:a16="http://schemas.microsoft.com/office/drawing/2014/main" id="{18529D7D-40D7-47FF-955D-CC78D2DD709B}"/>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Oval 12">
                <a:extLst>
                  <a:ext uri="{FF2B5EF4-FFF2-40B4-BE49-F238E27FC236}">
                    <a16:creationId xmlns:a16="http://schemas.microsoft.com/office/drawing/2014/main" id="{58D48078-353B-480D-8BC3-3D5CE4F58314}"/>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9" name="Oval 13">
                <a:extLst>
                  <a:ext uri="{FF2B5EF4-FFF2-40B4-BE49-F238E27FC236}">
                    <a16:creationId xmlns:a16="http://schemas.microsoft.com/office/drawing/2014/main" id="{72EB5D6A-0E3C-44B8-95A3-F84987BFCD72}"/>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1" name="monitor" title="Icon of a monitor">
              <a:extLst>
                <a:ext uri="{FF2B5EF4-FFF2-40B4-BE49-F238E27FC236}">
                  <a16:creationId xmlns:a16="http://schemas.microsoft.com/office/drawing/2014/main" id="{5977ECF6-FAB2-49AD-807A-88276B40EE29}"/>
                </a:ext>
              </a:extLst>
            </p:cNvPr>
            <p:cNvSpPr>
              <a:spLocks noChangeAspect="1" noEditPoints="1"/>
            </p:cNvSpPr>
            <p:nvPr/>
          </p:nvSpPr>
          <p:spPr bwMode="auto">
            <a:xfrm>
              <a:off x="1417710" y="3126822"/>
              <a:ext cx="408635" cy="31317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monitor" title="Icon of a monitor">
              <a:extLst>
                <a:ext uri="{FF2B5EF4-FFF2-40B4-BE49-F238E27FC236}">
                  <a16:creationId xmlns:a16="http://schemas.microsoft.com/office/drawing/2014/main" id="{E3F125C9-9587-4E6B-BA15-BAC47D5FC91B}"/>
                </a:ext>
              </a:extLst>
            </p:cNvPr>
            <p:cNvSpPr>
              <a:spLocks noChangeAspect="1" noEditPoints="1"/>
            </p:cNvSpPr>
            <p:nvPr/>
          </p:nvSpPr>
          <p:spPr bwMode="auto">
            <a:xfrm>
              <a:off x="2129454" y="3126821"/>
              <a:ext cx="408635" cy="31317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4" name="Graphic 32">
              <a:extLst>
                <a:ext uri="{FF2B5EF4-FFF2-40B4-BE49-F238E27FC236}">
                  <a16:creationId xmlns:a16="http://schemas.microsoft.com/office/drawing/2014/main" id="{0632588E-10D8-4A14-94C6-89EF1B8A2BE5}"/>
                </a:ext>
              </a:extLst>
            </p:cNvPr>
            <p:cNvGrpSpPr/>
            <p:nvPr/>
          </p:nvGrpSpPr>
          <p:grpSpPr>
            <a:xfrm>
              <a:off x="2985101" y="2907820"/>
              <a:ext cx="342900" cy="217170"/>
              <a:chOff x="2983098" y="2613764"/>
              <a:chExt cx="342900" cy="217170"/>
            </a:xfrm>
          </p:grpSpPr>
          <p:sp>
            <p:nvSpPr>
              <p:cNvPr id="35" name="Freeform: Shape 34">
                <a:extLst>
                  <a:ext uri="{FF2B5EF4-FFF2-40B4-BE49-F238E27FC236}">
                    <a16:creationId xmlns:a16="http://schemas.microsoft.com/office/drawing/2014/main" id="{75AF3A18-03D8-4924-8A62-E24D0E91605B}"/>
                  </a:ext>
                </a:extLst>
              </p:cNvPr>
              <p:cNvSpPr/>
              <p:nvPr/>
            </p:nvSpPr>
            <p:spPr>
              <a:xfrm>
                <a:off x="2983098" y="2613764"/>
                <a:ext cx="342900" cy="171450"/>
              </a:xfrm>
              <a:custGeom>
                <a:avLst/>
                <a:gdLst>
                  <a:gd name="connsiteX0" fmla="*/ 10988 w 342900"/>
                  <a:gd name="connsiteY0" fmla="*/ 162435 h 171450"/>
                  <a:gd name="connsiteX1" fmla="*/ 339600 w 342900"/>
                  <a:gd name="connsiteY1" fmla="*/ 162435 h 171450"/>
                  <a:gd name="connsiteX2" fmla="*/ 339600 w 342900"/>
                  <a:gd name="connsiteY2" fmla="*/ 111953 h 171450"/>
                  <a:gd name="connsiteX3" fmla="*/ 339600 w 342900"/>
                  <a:gd name="connsiteY3" fmla="*/ 10988 h 171450"/>
                  <a:gd name="connsiteX4" fmla="*/ 10988 w 342900"/>
                  <a:gd name="connsiteY4" fmla="*/ 10988 h 171450"/>
                  <a:gd name="connsiteX5" fmla="*/ 10988 w 342900"/>
                  <a:gd name="connsiteY5" fmla="*/ 11195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0" h="171450">
                    <a:moveTo>
                      <a:pt x="10988" y="162435"/>
                    </a:moveTo>
                    <a:lnTo>
                      <a:pt x="339600" y="162435"/>
                    </a:lnTo>
                    <a:lnTo>
                      <a:pt x="339600" y="111953"/>
                    </a:lnTo>
                    <a:lnTo>
                      <a:pt x="339600" y="10988"/>
                    </a:lnTo>
                    <a:lnTo>
                      <a:pt x="10988" y="10988"/>
                    </a:lnTo>
                    <a:lnTo>
                      <a:pt x="10988" y="111953"/>
                    </a:lnTo>
                    <a:close/>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3BDFC180-18F5-495B-AD7C-3EB3BE4A9F29}"/>
                  </a:ext>
                </a:extLst>
              </p:cNvPr>
              <p:cNvSpPr/>
              <p:nvPr/>
            </p:nvSpPr>
            <p:spPr>
              <a:xfrm>
                <a:off x="2983098" y="2714729"/>
                <a:ext cx="342900" cy="19050"/>
              </a:xfrm>
              <a:custGeom>
                <a:avLst/>
                <a:gdLst>
                  <a:gd name="connsiteX0" fmla="*/ 10988 w 342900"/>
                  <a:gd name="connsiteY0" fmla="*/ 10988 h 19050"/>
                  <a:gd name="connsiteX1" fmla="*/ 339600 w 342900"/>
                  <a:gd name="connsiteY1" fmla="*/ 10988 h 19050"/>
                </a:gdLst>
                <a:ahLst/>
                <a:cxnLst>
                  <a:cxn ang="0">
                    <a:pos x="connsiteX0" y="connsiteY0"/>
                  </a:cxn>
                  <a:cxn ang="0">
                    <a:pos x="connsiteX1" y="connsiteY1"/>
                  </a:cxn>
                </a:cxnLst>
                <a:rect l="l" t="t" r="r" b="b"/>
                <a:pathLst>
                  <a:path w="342900" h="19050">
                    <a:moveTo>
                      <a:pt x="10988" y="10988"/>
                    </a:moveTo>
                    <a:lnTo>
                      <a:pt x="339600"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B33AC53A-DF94-4DED-808E-8F0512EBC8FF}"/>
                  </a:ext>
                </a:extLst>
              </p:cNvPr>
              <p:cNvSpPr/>
              <p:nvPr/>
            </p:nvSpPr>
            <p:spPr>
              <a:xfrm>
                <a:off x="2983098" y="2664247"/>
                <a:ext cx="342900" cy="19050"/>
              </a:xfrm>
              <a:custGeom>
                <a:avLst/>
                <a:gdLst>
                  <a:gd name="connsiteX0" fmla="*/ 339600 w 342900"/>
                  <a:gd name="connsiteY0" fmla="*/ 10988 h 19050"/>
                  <a:gd name="connsiteX1" fmla="*/ 10988 w 342900"/>
                  <a:gd name="connsiteY1" fmla="*/ 10988 h 19050"/>
                </a:gdLst>
                <a:ahLst/>
                <a:cxnLst>
                  <a:cxn ang="0">
                    <a:pos x="connsiteX0" y="connsiteY0"/>
                  </a:cxn>
                  <a:cxn ang="0">
                    <a:pos x="connsiteX1" y="connsiteY1"/>
                  </a:cxn>
                </a:cxnLst>
                <a:rect l="l" t="t" r="r" b="b"/>
                <a:pathLst>
                  <a:path w="342900" h="19050">
                    <a:moveTo>
                      <a:pt x="339600" y="10988"/>
                    </a:moveTo>
                    <a:lnTo>
                      <a:pt x="10988"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1E15E273-2EA5-415F-A3BB-1A9B32BAA936}"/>
                  </a:ext>
                </a:extLst>
              </p:cNvPr>
              <p:cNvSpPr/>
              <p:nvPr/>
            </p:nvSpPr>
            <p:spPr>
              <a:xfrm>
                <a:off x="2983098" y="2764259"/>
                <a:ext cx="342900" cy="66675"/>
              </a:xfrm>
              <a:custGeom>
                <a:avLst/>
                <a:gdLst>
                  <a:gd name="connsiteX0" fmla="*/ 10988 w 342900"/>
                  <a:gd name="connsiteY0" fmla="*/ 10988 h 66675"/>
                  <a:gd name="connsiteX1" fmla="*/ 10988 w 342900"/>
                  <a:gd name="connsiteY1" fmla="*/ 62423 h 66675"/>
                  <a:gd name="connsiteX2" fmla="*/ 339600 w 342900"/>
                  <a:gd name="connsiteY2" fmla="*/ 62423 h 66675"/>
                  <a:gd name="connsiteX3" fmla="*/ 339600 w 342900"/>
                  <a:gd name="connsiteY3" fmla="*/ 10988 h 66675"/>
                </a:gdLst>
                <a:ahLst/>
                <a:cxnLst>
                  <a:cxn ang="0">
                    <a:pos x="connsiteX0" y="connsiteY0"/>
                  </a:cxn>
                  <a:cxn ang="0">
                    <a:pos x="connsiteX1" y="connsiteY1"/>
                  </a:cxn>
                  <a:cxn ang="0">
                    <a:pos x="connsiteX2" y="connsiteY2"/>
                  </a:cxn>
                  <a:cxn ang="0">
                    <a:pos x="connsiteX3" y="connsiteY3"/>
                  </a:cxn>
                </a:cxnLst>
                <a:rect l="l" t="t" r="r" b="b"/>
                <a:pathLst>
                  <a:path w="342900" h="66675">
                    <a:moveTo>
                      <a:pt x="10988" y="10988"/>
                    </a:moveTo>
                    <a:lnTo>
                      <a:pt x="10988" y="62423"/>
                    </a:lnTo>
                    <a:lnTo>
                      <a:pt x="339600" y="62423"/>
                    </a:lnTo>
                    <a:lnTo>
                      <a:pt x="339600"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B9045F33-F8AC-4EB9-998F-D84A00B70EAF}"/>
                  </a:ext>
                </a:extLst>
              </p:cNvPr>
              <p:cNvSpPr/>
              <p:nvPr/>
            </p:nvSpPr>
            <p:spPr>
              <a:xfrm>
                <a:off x="3202173" y="2613764"/>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A82015D0-1920-4801-9A95-AF862F6590B3}"/>
                  </a:ext>
                </a:extLst>
              </p:cNvPr>
              <p:cNvSpPr/>
              <p:nvPr/>
            </p:nvSpPr>
            <p:spPr>
              <a:xfrm>
                <a:off x="3092636" y="2613764"/>
                <a:ext cx="19050" cy="66675"/>
              </a:xfrm>
              <a:custGeom>
                <a:avLst/>
                <a:gdLst>
                  <a:gd name="connsiteX0" fmla="*/ 10988 w 19050"/>
                  <a:gd name="connsiteY0" fmla="*/ 61470 h 66675"/>
                  <a:gd name="connsiteX1" fmla="*/ 10988 w 19050"/>
                  <a:gd name="connsiteY1" fmla="*/ 10988 h 66675"/>
                </a:gdLst>
                <a:ahLst/>
                <a:cxnLst>
                  <a:cxn ang="0">
                    <a:pos x="connsiteX0" y="connsiteY0"/>
                  </a:cxn>
                  <a:cxn ang="0">
                    <a:pos x="connsiteX1" y="connsiteY1"/>
                  </a:cxn>
                </a:cxnLst>
                <a:rect l="l" t="t" r="r" b="b"/>
                <a:pathLst>
                  <a:path w="19050" h="66675">
                    <a:moveTo>
                      <a:pt x="10988" y="61470"/>
                    </a:moveTo>
                    <a:lnTo>
                      <a:pt x="10988"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A96A6F39-AACD-43B8-A5BF-ED5A72B39EA1}"/>
                  </a:ext>
                </a:extLst>
              </p:cNvPr>
              <p:cNvSpPr/>
              <p:nvPr/>
            </p:nvSpPr>
            <p:spPr>
              <a:xfrm>
                <a:off x="3202173" y="2714729"/>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51692141-58A5-408E-9AEA-4F6D71A5E35D}"/>
                  </a:ext>
                </a:extLst>
              </p:cNvPr>
              <p:cNvSpPr/>
              <p:nvPr/>
            </p:nvSpPr>
            <p:spPr>
              <a:xfrm>
                <a:off x="3092636" y="2714729"/>
                <a:ext cx="19050" cy="66675"/>
              </a:xfrm>
              <a:custGeom>
                <a:avLst/>
                <a:gdLst>
                  <a:gd name="connsiteX0" fmla="*/ 10988 w 19050"/>
                  <a:gd name="connsiteY0" fmla="*/ 61470 h 66675"/>
                  <a:gd name="connsiteX1" fmla="*/ 10988 w 19050"/>
                  <a:gd name="connsiteY1" fmla="*/ 10988 h 66675"/>
                </a:gdLst>
                <a:ahLst/>
                <a:cxnLst>
                  <a:cxn ang="0">
                    <a:pos x="connsiteX0" y="connsiteY0"/>
                  </a:cxn>
                  <a:cxn ang="0">
                    <a:pos x="connsiteX1" y="connsiteY1"/>
                  </a:cxn>
                </a:cxnLst>
                <a:rect l="l" t="t" r="r" b="b"/>
                <a:pathLst>
                  <a:path w="19050" h="66675">
                    <a:moveTo>
                      <a:pt x="10988" y="61470"/>
                    </a:moveTo>
                    <a:lnTo>
                      <a:pt x="10988"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E36A9255-A0E5-4A12-A788-6DACA2EEE04A}"/>
                  </a:ext>
                </a:extLst>
              </p:cNvPr>
              <p:cNvSpPr/>
              <p:nvPr/>
            </p:nvSpPr>
            <p:spPr>
              <a:xfrm>
                <a:off x="3146928" y="2664247"/>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A7549FB9-9CEF-48C7-A303-F450FB737480}"/>
                  </a:ext>
                </a:extLst>
              </p:cNvPr>
              <p:cNvSpPr/>
              <p:nvPr/>
            </p:nvSpPr>
            <p:spPr>
              <a:xfrm>
                <a:off x="3037391" y="2664247"/>
                <a:ext cx="19050" cy="66675"/>
              </a:xfrm>
              <a:custGeom>
                <a:avLst/>
                <a:gdLst>
                  <a:gd name="connsiteX0" fmla="*/ 10988 w 19050"/>
                  <a:gd name="connsiteY0" fmla="*/ 61470 h 66675"/>
                  <a:gd name="connsiteX1" fmla="*/ 10988 w 19050"/>
                  <a:gd name="connsiteY1" fmla="*/ 10988 h 66675"/>
                </a:gdLst>
                <a:ahLst/>
                <a:cxnLst>
                  <a:cxn ang="0">
                    <a:pos x="connsiteX0" y="connsiteY0"/>
                  </a:cxn>
                  <a:cxn ang="0">
                    <a:pos x="connsiteX1" y="connsiteY1"/>
                  </a:cxn>
                </a:cxnLst>
                <a:rect l="l" t="t" r="r" b="b"/>
                <a:pathLst>
                  <a:path w="19050" h="66675">
                    <a:moveTo>
                      <a:pt x="10988" y="61470"/>
                    </a:moveTo>
                    <a:lnTo>
                      <a:pt x="10988"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7CC8AE3D-9FF3-4480-B5F6-A98D16497996}"/>
                  </a:ext>
                </a:extLst>
              </p:cNvPr>
              <p:cNvSpPr/>
              <p:nvPr/>
            </p:nvSpPr>
            <p:spPr>
              <a:xfrm>
                <a:off x="3146928" y="2764259"/>
                <a:ext cx="19050" cy="66675"/>
              </a:xfrm>
              <a:custGeom>
                <a:avLst/>
                <a:gdLst>
                  <a:gd name="connsiteX0" fmla="*/ 10988 w 19050"/>
                  <a:gd name="connsiteY0" fmla="*/ 10988 h 66675"/>
                  <a:gd name="connsiteX1" fmla="*/ 10988 w 19050"/>
                  <a:gd name="connsiteY1" fmla="*/ 62423 h 66675"/>
                </a:gdLst>
                <a:ahLst/>
                <a:cxnLst>
                  <a:cxn ang="0">
                    <a:pos x="connsiteX0" y="connsiteY0"/>
                  </a:cxn>
                  <a:cxn ang="0">
                    <a:pos x="connsiteX1" y="connsiteY1"/>
                  </a:cxn>
                </a:cxnLst>
                <a:rect l="l" t="t" r="r" b="b"/>
                <a:pathLst>
                  <a:path w="19050" h="66675">
                    <a:moveTo>
                      <a:pt x="10988" y="10988"/>
                    </a:moveTo>
                    <a:lnTo>
                      <a:pt x="10988" y="62423"/>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27818579-FD13-45A8-91D5-57EF9DD63070}"/>
                  </a:ext>
                </a:extLst>
              </p:cNvPr>
              <p:cNvSpPr/>
              <p:nvPr/>
            </p:nvSpPr>
            <p:spPr>
              <a:xfrm>
                <a:off x="3037391" y="2764259"/>
                <a:ext cx="19050" cy="66675"/>
              </a:xfrm>
              <a:custGeom>
                <a:avLst/>
                <a:gdLst>
                  <a:gd name="connsiteX0" fmla="*/ 10988 w 19050"/>
                  <a:gd name="connsiteY0" fmla="*/ 62423 h 66675"/>
                  <a:gd name="connsiteX1" fmla="*/ 10988 w 19050"/>
                  <a:gd name="connsiteY1" fmla="*/ 10988 h 66675"/>
                </a:gdLst>
                <a:ahLst/>
                <a:cxnLst>
                  <a:cxn ang="0">
                    <a:pos x="connsiteX0" y="connsiteY0"/>
                  </a:cxn>
                  <a:cxn ang="0">
                    <a:pos x="connsiteX1" y="connsiteY1"/>
                  </a:cxn>
                </a:cxnLst>
                <a:rect l="l" t="t" r="r" b="b"/>
                <a:pathLst>
                  <a:path w="19050" h="66675">
                    <a:moveTo>
                      <a:pt x="10988" y="62423"/>
                    </a:moveTo>
                    <a:lnTo>
                      <a:pt x="10988" y="10988"/>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15FA896D-93BF-4DD3-9FCE-1C7C18EAD4CD}"/>
                  </a:ext>
                </a:extLst>
              </p:cNvPr>
              <p:cNvSpPr/>
              <p:nvPr/>
            </p:nvSpPr>
            <p:spPr>
              <a:xfrm>
                <a:off x="3259323" y="2664247"/>
                <a:ext cx="19050" cy="66675"/>
              </a:xfrm>
              <a:custGeom>
                <a:avLst/>
                <a:gdLst>
                  <a:gd name="connsiteX0" fmla="*/ 10988 w 19050"/>
                  <a:gd name="connsiteY0" fmla="*/ 10988 h 66675"/>
                  <a:gd name="connsiteX1" fmla="*/ 10988 w 19050"/>
                  <a:gd name="connsiteY1" fmla="*/ 61470 h 66675"/>
                </a:gdLst>
                <a:ahLst/>
                <a:cxnLst>
                  <a:cxn ang="0">
                    <a:pos x="connsiteX0" y="connsiteY0"/>
                  </a:cxn>
                  <a:cxn ang="0">
                    <a:pos x="connsiteX1" y="connsiteY1"/>
                  </a:cxn>
                </a:cxnLst>
                <a:rect l="l" t="t" r="r" b="b"/>
                <a:pathLst>
                  <a:path w="19050" h="66675">
                    <a:moveTo>
                      <a:pt x="10988" y="10988"/>
                    </a:moveTo>
                    <a:lnTo>
                      <a:pt x="10988" y="61470"/>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DBDCAC7A-4FBA-407C-A855-9CA3445AE2B4}"/>
                  </a:ext>
                </a:extLst>
              </p:cNvPr>
              <p:cNvSpPr/>
              <p:nvPr/>
            </p:nvSpPr>
            <p:spPr>
              <a:xfrm>
                <a:off x="3259323" y="2764259"/>
                <a:ext cx="19050" cy="66675"/>
              </a:xfrm>
              <a:custGeom>
                <a:avLst/>
                <a:gdLst>
                  <a:gd name="connsiteX0" fmla="*/ 10988 w 19050"/>
                  <a:gd name="connsiteY0" fmla="*/ 10988 h 66675"/>
                  <a:gd name="connsiteX1" fmla="*/ 10988 w 19050"/>
                  <a:gd name="connsiteY1" fmla="*/ 62423 h 66675"/>
                </a:gdLst>
                <a:ahLst/>
                <a:cxnLst>
                  <a:cxn ang="0">
                    <a:pos x="connsiteX0" y="connsiteY0"/>
                  </a:cxn>
                  <a:cxn ang="0">
                    <a:pos x="connsiteX1" y="connsiteY1"/>
                  </a:cxn>
                </a:cxnLst>
                <a:rect l="l" t="t" r="r" b="b"/>
                <a:pathLst>
                  <a:path w="19050" h="66675">
                    <a:moveTo>
                      <a:pt x="10988" y="10988"/>
                    </a:moveTo>
                    <a:lnTo>
                      <a:pt x="10988" y="62423"/>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9" name="TextBox 48">
              <a:extLst>
                <a:ext uri="{FF2B5EF4-FFF2-40B4-BE49-F238E27FC236}">
                  <a16:creationId xmlns:a16="http://schemas.microsoft.com/office/drawing/2014/main" id="{433A2988-5AFC-4AC3-B3BB-B96D0EE178A1}"/>
                </a:ext>
              </a:extLst>
            </p:cNvPr>
            <p:cNvSpPr txBox="1"/>
            <p:nvPr/>
          </p:nvSpPr>
          <p:spPr>
            <a:xfrm>
              <a:off x="852801" y="2746303"/>
              <a:ext cx="299762" cy="125547"/>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79646">
                        <a:srgbClr val="002050"/>
                      </a:gs>
                      <a:gs pos="50000">
                        <a:srgbClr val="002050"/>
                      </a:gs>
                    </a:gsLst>
                    <a:lin ang="5400000" scaled="0"/>
                  </a:gradFill>
                  <a:effectLst/>
                  <a:uLnTx/>
                  <a:uFillTx/>
                  <a:latin typeface="Segoe UI"/>
                  <a:ea typeface="+mn-ea"/>
                  <a:cs typeface="+mn-cs"/>
                </a:rPr>
                <a:t>AD DS</a:t>
              </a:r>
            </a:p>
          </p:txBody>
        </p:sp>
        <p:sp>
          <p:nvSpPr>
            <p:cNvPr id="50" name="TextBox 49">
              <a:extLst>
                <a:ext uri="{FF2B5EF4-FFF2-40B4-BE49-F238E27FC236}">
                  <a16:creationId xmlns:a16="http://schemas.microsoft.com/office/drawing/2014/main" id="{215E41F7-0CF7-4263-8AAC-81B7F17A0114}"/>
                </a:ext>
              </a:extLst>
            </p:cNvPr>
            <p:cNvSpPr txBox="1"/>
            <p:nvPr/>
          </p:nvSpPr>
          <p:spPr>
            <a:xfrm>
              <a:off x="1483367" y="2746303"/>
              <a:ext cx="277320" cy="251094"/>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79646">
                        <a:srgbClr val="002050"/>
                      </a:gs>
                      <a:gs pos="50000">
                        <a:srgbClr val="002050"/>
                      </a:gs>
                    </a:gsLst>
                    <a:lin ang="5400000" scaled="0"/>
                  </a:gradFill>
                  <a:effectLst/>
                  <a:uLnTx/>
                  <a:uFillTx/>
                  <a:latin typeface="Segoe UI"/>
                  <a:ea typeface="+mn-ea"/>
                  <a:cs typeface="+mn-cs"/>
                </a:rPr>
                <a:t>Web</a:t>
              </a:r>
              <a:br>
                <a:rPr kumimoji="0" lang="en-US" sz="816" b="0" i="0" u="none" strike="noStrike" kern="1200" cap="none" spc="0" normalizeH="0" baseline="0" noProof="0">
                  <a:ln>
                    <a:noFill/>
                  </a:ln>
                  <a:gradFill>
                    <a:gsLst>
                      <a:gs pos="79646">
                        <a:srgbClr val="002050"/>
                      </a:gs>
                      <a:gs pos="50000">
                        <a:srgbClr val="002050"/>
                      </a:gs>
                    </a:gsLst>
                    <a:lin ang="5400000" scaled="0"/>
                  </a:gradFill>
                  <a:effectLst/>
                  <a:uLnTx/>
                  <a:uFillTx/>
                  <a:latin typeface="Segoe UI"/>
                  <a:ea typeface="+mn-ea"/>
                  <a:cs typeface="+mn-cs"/>
                </a:rPr>
              </a:br>
              <a:r>
                <a:rPr kumimoji="0" lang="en-US" sz="816" b="0" i="0" u="none" strike="noStrike" kern="1200" cap="none" spc="0" normalizeH="0" baseline="0" noProof="0">
                  <a:ln>
                    <a:noFill/>
                  </a:ln>
                  <a:gradFill>
                    <a:gsLst>
                      <a:gs pos="79646">
                        <a:srgbClr val="002050"/>
                      </a:gs>
                      <a:gs pos="50000">
                        <a:srgbClr val="002050"/>
                      </a:gs>
                    </a:gsLst>
                    <a:lin ang="5400000" scaled="0"/>
                  </a:gradFill>
                  <a:effectLst/>
                  <a:uLnTx/>
                  <a:uFillTx/>
                  <a:latin typeface="Segoe UI"/>
                  <a:ea typeface="+mn-ea"/>
                  <a:cs typeface="+mn-cs"/>
                </a:rPr>
                <a:t>server</a:t>
              </a:r>
            </a:p>
          </p:txBody>
        </p:sp>
        <p:sp>
          <p:nvSpPr>
            <p:cNvPr id="51" name="TextBox 50">
              <a:extLst>
                <a:ext uri="{FF2B5EF4-FFF2-40B4-BE49-F238E27FC236}">
                  <a16:creationId xmlns:a16="http://schemas.microsoft.com/office/drawing/2014/main" id="{249A6A3F-416C-4730-B25F-7EE901FABF34}"/>
                </a:ext>
              </a:extLst>
            </p:cNvPr>
            <p:cNvSpPr txBox="1"/>
            <p:nvPr/>
          </p:nvSpPr>
          <p:spPr>
            <a:xfrm>
              <a:off x="2201524" y="2746303"/>
              <a:ext cx="264496" cy="125547"/>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79646">
                        <a:srgbClr val="002050"/>
                      </a:gs>
                      <a:gs pos="50000">
                        <a:srgbClr val="002050"/>
                      </a:gs>
                    </a:gsLst>
                    <a:lin ang="5400000" scaled="0"/>
                  </a:gradFill>
                  <a:effectLst/>
                  <a:uLnTx/>
                  <a:uFillTx/>
                  <a:latin typeface="Segoe UI"/>
                  <a:ea typeface="+mn-ea"/>
                  <a:cs typeface="+mn-cs"/>
                </a:rPr>
                <a:t>Client</a:t>
              </a:r>
            </a:p>
          </p:txBody>
        </p:sp>
        <p:sp>
          <p:nvSpPr>
            <p:cNvPr id="52" name="TextBox 51">
              <a:extLst>
                <a:ext uri="{FF2B5EF4-FFF2-40B4-BE49-F238E27FC236}">
                  <a16:creationId xmlns:a16="http://schemas.microsoft.com/office/drawing/2014/main" id="{B7932246-615A-460F-860A-BDB8F91A63DD}"/>
                </a:ext>
              </a:extLst>
            </p:cNvPr>
            <p:cNvSpPr txBox="1"/>
            <p:nvPr/>
          </p:nvSpPr>
          <p:spPr>
            <a:xfrm>
              <a:off x="898884" y="3515539"/>
              <a:ext cx="208391" cy="125547"/>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79646">
                        <a:srgbClr val="002050"/>
                      </a:gs>
                      <a:gs pos="50000">
                        <a:srgbClr val="002050"/>
                      </a:gs>
                    </a:gsLst>
                    <a:lin ang="5400000" scaled="0"/>
                  </a:gradFill>
                  <a:effectLst/>
                  <a:uLnTx/>
                  <a:uFillTx/>
                  <a:latin typeface="Segoe UI"/>
                  <a:ea typeface="+mn-ea"/>
                  <a:cs typeface="+mn-cs"/>
                </a:rPr>
                <a:t>DNS</a:t>
              </a:r>
            </a:p>
          </p:txBody>
        </p:sp>
        <p:sp>
          <p:nvSpPr>
            <p:cNvPr id="53" name="TextBox 52">
              <a:extLst>
                <a:ext uri="{FF2B5EF4-FFF2-40B4-BE49-F238E27FC236}">
                  <a16:creationId xmlns:a16="http://schemas.microsoft.com/office/drawing/2014/main" id="{50CD2100-9115-4E20-B49E-3059F97642FB}"/>
                </a:ext>
              </a:extLst>
            </p:cNvPr>
            <p:cNvSpPr txBox="1"/>
            <p:nvPr/>
          </p:nvSpPr>
          <p:spPr>
            <a:xfrm>
              <a:off x="1490176" y="3515539"/>
              <a:ext cx="264496" cy="125547"/>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79646">
                        <a:srgbClr val="002050"/>
                      </a:gs>
                      <a:gs pos="50000">
                        <a:srgbClr val="002050"/>
                      </a:gs>
                    </a:gsLst>
                    <a:lin ang="5400000" scaled="0"/>
                  </a:gradFill>
                  <a:effectLst/>
                  <a:uLnTx/>
                  <a:uFillTx/>
                  <a:latin typeface="Segoe UI"/>
                  <a:ea typeface="+mn-ea"/>
                  <a:cs typeface="+mn-cs"/>
                </a:rPr>
                <a:t>Client</a:t>
              </a:r>
            </a:p>
          </p:txBody>
        </p:sp>
        <p:sp>
          <p:nvSpPr>
            <p:cNvPr id="54" name="TextBox 53">
              <a:extLst>
                <a:ext uri="{FF2B5EF4-FFF2-40B4-BE49-F238E27FC236}">
                  <a16:creationId xmlns:a16="http://schemas.microsoft.com/office/drawing/2014/main" id="{FC99531A-BA09-49F8-8D8D-3090797BE0E5}"/>
                </a:ext>
              </a:extLst>
            </p:cNvPr>
            <p:cNvSpPr txBox="1"/>
            <p:nvPr/>
          </p:nvSpPr>
          <p:spPr>
            <a:xfrm>
              <a:off x="2123378" y="3515539"/>
              <a:ext cx="421590" cy="251094"/>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79646">
                        <a:srgbClr val="002050"/>
                      </a:gs>
                      <a:gs pos="50000">
                        <a:srgbClr val="002050"/>
                      </a:gs>
                    </a:gsLst>
                    <a:lin ang="5400000" scaled="0"/>
                  </a:gradFill>
                  <a:effectLst/>
                  <a:uLnTx/>
                  <a:uFillTx/>
                  <a:latin typeface="Segoe UI"/>
                  <a:ea typeface="+mn-ea"/>
                  <a:cs typeface="+mn-cs"/>
                </a:rPr>
                <a:t>On-prem</a:t>
              </a:r>
              <a:br>
                <a:rPr kumimoji="0" lang="en-US" sz="816" b="0" i="0" u="none" strike="noStrike" kern="1200" cap="none" spc="0" normalizeH="0" baseline="0" noProof="0">
                  <a:ln>
                    <a:noFill/>
                  </a:ln>
                  <a:gradFill>
                    <a:gsLst>
                      <a:gs pos="79646">
                        <a:srgbClr val="002050"/>
                      </a:gs>
                      <a:gs pos="50000">
                        <a:srgbClr val="002050"/>
                      </a:gs>
                    </a:gsLst>
                    <a:lin ang="5400000" scaled="0"/>
                  </a:gradFill>
                  <a:effectLst/>
                  <a:uLnTx/>
                  <a:uFillTx/>
                  <a:latin typeface="Segoe UI"/>
                  <a:ea typeface="+mn-ea"/>
                  <a:cs typeface="+mn-cs"/>
                </a:rPr>
              </a:br>
              <a:r>
                <a:rPr kumimoji="0" lang="en-US" sz="816" b="0" i="0" u="none" strike="noStrike" kern="1200" cap="none" spc="0" normalizeH="0" baseline="0" noProof="0">
                  <a:ln>
                    <a:noFill/>
                  </a:ln>
                  <a:gradFill>
                    <a:gsLst>
                      <a:gs pos="79646">
                        <a:srgbClr val="002050"/>
                      </a:gs>
                      <a:gs pos="50000">
                        <a:srgbClr val="002050"/>
                      </a:gs>
                    </a:gsLst>
                    <a:lin ang="5400000" scaled="0"/>
                  </a:gradFill>
                  <a:effectLst/>
                  <a:uLnTx/>
                  <a:uFillTx/>
                  <a:latin typeface="Segoe UI"/>
                  <a:ea typeface="+mn-ea"/>
                  <a:cs typeface="+mn-cs"/>
                </a:rPr>
                <a:t>system</a:t>
              </a:r>
            </a:p>
          </p:txBody>
        </p:sp>
        <p:sp>
          <p:nvSpPr>
            <p:cNvPr id="55" name="TextBox 54">
              <a:extLst>
                <a:ext uri="{FF2B5EF4-FFF2-40B4-BE49-F238E27FC236}">
                  <a16:creationId xmlns:a16="http://schemas.microsoft.com/office/drawing/2014/main" id="{83FC0597-8234-475A-AAE4-279C7B06D47E}"/>
                </a:ext>
              </a:extLst>
            </p:cNvPr>
            <p:cNvSpPr txBox="1"/>
            <p:nvPr/>
          </p:nvSpPr>
          <p:spPr>
            <a:xfrm>
              <a:off x="2985993" y="3191772"/>
              <a:ext cx="347852" cy="125547"/>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79646">
                        <a:srgbClr val="002050"/>
                      </a:gs>
                      <a:gs pos="50000">
                        <a:srgbClr val="002050"/>
                      </a:gs>
                    </a:gsLst>
                    <a:lin ang="5400000" scaled="0"/>
                  </a:gradFill>
                  <a:effectLst/>
                  <a:uLnTx/>
                  <a:uFillTx/>
                  <a:latin typeface="Segoe UI"/>
                  <a:ea typeface="+mn-ea"/>
                  <a:cs typeface="+mn-cs"/>
                </a:rPr>
                <a:t>Firewall</a:t>
              </a:r>
            </a:p>
          </p:txBody>
        </p:sp>
        <p:sp>
          <p:nvSpPr>
            <p:cNvPr id="56" name="Rectangle 55">
              <a:extLst>
                <a:ext uri="{FF2B5EF4-FFF2-40B4-BE49-F238E27FC236}">
                  <a16:creationId xmlns:a16="http://schemas.microsoft.com/office/drawing/2014/main" id="{FD99588D-E8E6-4ED1-BE77-B3A38CFB67DE}"/>
                </a:ext>
              </a:extLst>
            </p:cNvPr>
            <p:cNvSpPr/>
            <p:nvPr/>
          </p:nvSpPr>
          <p:spPr bwMode="auto">
            <a:xfrm>
              <a:off x="4267200" y="1600201"/>
              <a:ext cx="3491322" cy="4772890"/>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marL="0" marR="0" lvl="0" indent="0" algn="r" defTabSz="95102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Shared Services</a:t>
              </a:r>
            </a:p>
          </p:txBody>
        </p:sp>
        <p:sp>
          <p:nvSpPr>
            <p:cNvPr id="57" name="Rectangle 56">
              <a:extLst>
                <a:ext uri="{FF2B5EF4-FFF2-40B4-BE49-F238E27FC236}">
                  <a16:creationId xmlns:a16="http://schemas.microsoft.com/office/drawing/2014/main" id="{2E028927-F43C-4001-AAE4-C2FE931D1C15}"/>
                </a:ext>
              </a:extLst>
            </p:cNvPr>
            <p:cNvSpPr/>
            <p:nvPr/>
          </p:nvSpPr>
          <p:spPr bwMode="auto">
            <a:xfrm>
              <a:off x="8115218" y="1600201"/>
              <a:ext cx="3139522" cy="2154374"/>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PaaS Spoke1</a:t>
              </a:r>
            </a:p>
          </p:txBody>
        </p:sp>
        <p:sp>
          <p:nvSpPr>
            <p:cNvPr id="58" name="Rectangle 57">
              <a:extLst>
                <a:ext uri="{FF2B5EF4-FFF2-40B4-BE49-F238E27FC236}">
                  <a16:creationId xmlns:a16="http://schemas.microsoft.com/office/drawing/2014/main" id="{91C57C5B-80B0-4D48-8F3E-150A8D15FA5E}"/>
                </a:ext>
              </a:extLst>
            </p:cNvPr>
            <p:cNvSpPr/>
            <p:nvPr/>
          </p:nvSpPr>
          <p:spPr bwMode="auto">
            <a:xfrm>
              <a:off x="8115218" y="3902670"/>
              <a:ext cx="3139522" cy="2470422"/>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b"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err="1">
                  <a:ln>
                    <a:noFill/>
                  </a:ln>
                  <a:gradFill>
                    <a:gsLst>
                      <a:gs pos="64602">
                        <a:srgbClr val="1A1A1A"/>
                      </a:gs>
                      <a:gs pos="40075">
                        <a:srgbClr val="1A1A1A"/>
                      </a:gs>
                    </a:gsLst>
                    <a:lin ang="5400000" scaled="0"/>
                  </a:gradFill>
                  <a:effectLst/>
                  <a:uLnTx/>
                  <a:uFillTx/>
                  <a:latin typeface="Segoe UI"/>
                  <a:ea typeface="+mn-ea"/>
                  <a:cs typeface="+mn-cs"/>
                </a:rPr>
                <a:t>Iaas</a:t>
              </a:r>
              <a:r>
                <a:rPr kumimoji="0" lang="en-US" sz="816"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 Spoke2</a:t>
              </a:r>
            </a:p>
          </p:txBody>
        </p:sp>
        <p:sp>
          <p:nvSpPr>
            <p:cNvPr id="59" name="TextBox 58">
              <a:extLst>
                <a:ext uri="{FF2B5EF4-FFF2-40B4-BE49-F238E27FC236}">
                  <a16:creationId xmlns:a16="http://schemas.microsoft.com/office/drawing/2014/main" id="{B78DF8B1-5EF1-4C85-B75B-6321D269E9FA}"/>
                </a:ext>
              </a:extLst>
            </p:cNvPr>
            <p:cNvSpPr txBox="1"/>
            <p:nvPr/>
          </p:nvSpPr>
          <p:spPr>
            <a:xfrm>
              <a:off x="2473347" y="3982125"/>
              <a:ext cx="591509" cy="125547"/>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rPr>
                <a:t>On-premises</a:t>
              </a:r>
            </a:p>
          </p:txBody>
        </p:sp>
        <p:sp>
          <p:nvSpPr>
            <p:cNvPr id="60" name="Rectangle 59">
              <a:extLst>
                <a:ext uri="{FF2B5EF4-FFF2-40B4-BE49-F238E27FC236}">
                  <a16:creationId xmlns:a16="http://schemas.microsoft.com/office/drawing/2014/main" id="{C19CB7E2-CFF6-49A8-89A0-8B2AD9F3B582}"/>
                </a:ext>
              </a:extLst>
            </p:cNvPr>
            <p:cNvSpPr/>
            <p:nvPr/>
          </p:nvSpPr>
          <p:spPr bwMode="auto">
            <a:xfrm>
              <a:off x="4490892" y="2374093"/>
              <a:ext cx="3043937" cy="3250071"/>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61" name="Rectangle 60">
              <a:extLst>
                <a:ext uri="{FF2B5EF4-FFF2-40B4-BE49-F238E27FC236}">
                  <a16:creationId xmlns:a16="http://schemas.microsoft.com/office/drawing/2014/main" id="{A7535828-DCA9-4E5D-89A3-32630B73FE5A}"/>
                </a:ext>
              </a:extLst>
            </p:cNvPr>
            <p:cNvSpPr/>
            <p:nvPr/>
          </p:nvSpPr>
          <p:spPr bwMode="auto">
            <a:xfrm>
              <a:off x="4588829" y="2463514"/>
              <a:ext cx="747712"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47565" rIns="93260" bIns="47565" numCol="1" rtlCol="0" anchor="t"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Gateway subnet</a:t>
              </a:r>
            </a:p>
          </p:txBody>
        </p:sp>
        <p:sp>
          <p:nvSpPr>
            <p:cNvPr id="62" name="Rectangle 61">
              <a:extLst>
                <a:ext uri="{FF2B5EF4-FFF2-40B4-BE49-F238E27FC236}">
                  <a16:creationId xmlns:a16="http://schemas.microsoft.com/office/drawing/2014/main" id="{5CD58702-CF11-4269-AE78-1605E2D4CC01}"/>
                </a:ext>
              </a:extLst>
            </p:cNvPr>
            <p:cNvSpPr/>
            <p:nvPr/>
          </p:nvSpPr>
          <p:spPr bwMode="auto">
            <a:xfrm>
              <a:off x="5418093" y="2457860"/>
              <a:ext cx="1009177"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b"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WAF: HTTP/s ingress</a:t>
              </a:r>
            </a:p>
          </p:txBody>
        </p:sp>
        <p:sp>
          <p:nvSpPr>
            <p:cNvPr id="63" name="Rectangle 62">
              <a:extLst>
                <a:ext uri="{FF2B5EF4-FFF2-40B4-BE49-F238E27FC236}">
                  <a16:creationId xmlns:a16="http://schemas.microsoft.com/office/drawing/2014/main" id="{532B9894-DD11-4C02-8A47-3C378B51D9B5}"/>
                </a:ext>
              </a:extLst>
            </p:cNvPr>
            <p:cNvSpPr/>
            <p:nvPr/>
          </p:nvSpPr>
          <p:spPr bwMode="auto">
            <a:xfrm>
              <a:off x="6524048" y="2457860"/>
              <a:ext cx="914003" cy="159067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b"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Egress</a:t>
              </a: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Ingress (non-http/s) </a:t>
              </a:r>
              <a:br>
                <a:rPr kumimoji="0" lang="en-US" sz="816"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br>
              <a:r>
                <a:rPr kumimoji="0" lang="en-US" sz="816"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Spoke-Spoke</a:t>
              </a:r>
            </a:p>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Spoke-On-Prem</a:t>
              </a:r>
            </a:p>
          </p:txBody>
        </p:sp>
        <p:sp>
          <p:nvSpPr>
            <p:cNvPr id="64" name="Rectangle 63">
              <a:extLst>
                <a:ext uri="{FF2B5EF4-FFF2-40B4-BE49-F238E27FC236}">
                  <a16:creationId xmlns:a16="http://schemas.microsoft.com/office/drawing/2014/main" id="{85A1893A-4714-4948-A171-42BD4BA7ED20}"/>
                </a:ext>
              </a:extLst>
            </p:cNvPr>
            <p:cNvSpPr/>
            <p:nvPr/>
          </p:nvSpPr>
          <p:spPr bwMode="auto">
            <a:xfrm>
              <a:off x="4588829" y="4117110"/>
              <a:ext cx="2857545" cy="129499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b"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a:ln>
                    <a:noFill/>
                  </a:ln>
                  <a:gradFill>
                    <a:gsLst>
                      <a:gs pos="64602">
                        <a:srgbClr val="1A1A1A"/>
                      </a:gs>
                      <a:gs pos="40075">
                        <a:srgbClr val="1A1A1A"/>
                      </a:gs>
                    </a:gsLst>
                    <a:lin ang="5400000" scaled="0"/>
                  </a:gradFill>
                  <a:effectLst/>
                  <a:uLnTx/>
                  <a:uFillTx/>
                  <a:latin typeface="Segoe UI"/>
                  <a:ea typeface="+mn-ea"/>
                  <a:cs typeface="+mn-cs"/>
                </a:rPr>
                <a:t>Shared services subnet</a:t>
              </a:r>
            </a:p>
          </p:txBody>
        </p:sp>
        <p:sp>
          <p:nvSpPr>
            <p:cNvPr id="65" name="Rectangle 64">
              <a:extLst>
                <a:ext uri="{FF2B5EF4-FFF2-40B4-BE49-F238E27FC236}">
                  <a16:creationId xmlns:a16="http://schemas.microsoft.com/office/drawing/2014/main" id="{94AB231B-4F70-47FA-B48D-A27024A3D6D0}"/>
                </a:ext>
              </a:extLst>
            </p:cNvPr>
            <p:cNvSpPr/>
            <p:nvPr/>
          </p:nvSpPr>
          <p:spPr bwMode="auto">
            <a:xfrm>
              <a:off x="6817476" y="5491919"/>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2" name="TextBox 71">
              <a:extLst>
                <a:ext uri="{FF2B5EF4-FFF2-40B4-BE49-F238E27FC236}">
                  <a16:creationId xmlns:a16="http://schemas.microsoft.com/office/drawing/2014/main" id="{1C4EB9CE-3002-4C79-BB63-12F3BA69AD68}"/>
                </a:ext>
              </a:extLst>
            </p:cNvPr>
            <p:cNvSpPr txBox="1"/>
            <p:nvPr/>
          </p:nvSpPr>
          <p:spPr>
            <a:xfrm>
              <a:off x="6021242" y="5456513"/>
              <a:ext cx="910507" cy="125547"/>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rPr>
                <a:t>Hub virtual network</a:t>
              </a:r>
            </a:p>
          </p:txBody>
        </p:sp>
        <p:sp>
          <p:nvSpPr>
            <p:cNvPr id="73" name="Rectangle 72">
              <a:extLst>
                <a:ext uri="{FF2B5EF4-FFF2-40B4-BE49-F238E27FC236}">
                  <a16:creationId xmlns:a16="http://schemas.microsoft.com/office/drawing/2014/main" id="{0AF1074A-D4C5-47CD-AAF6-3858B04CD0B3}"/>
                </a:ext>
              </a:extLst>
            </p:cNvPr>
            <p:cNvSpPr/>
            <p:nvPr/>
          </p:nvSpPr>
          <p:spPr bwMode="auto">
            <a:xfrm>
              <a:off x="8339444" y="4058805"/>
              <a:ext cx="2182903" cy="1884787"/>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cxnSp>
          <p:nvCxnSpPr>
            <p:cNvPr id="75" name="Straight Connector 74">
              <a:extLst>
                <a:ext uri="{FF2B5EF4-FFF2-40B4-BE49-F238E27FC236}">
                  <a16:creationId xmlns:a16="http://schemas.microsoft.com/office/drawing/2014/main" id="{F0D0BF73-BB7A-464C-90F9-ECCCB8E14200}"/>
                </a:ext>
              </a:extLst>
            </p:cNvPr>
            <p:cNvCxnSpPr>
              <a:cxnSpLocks/>
            </p:cNvCxnSpPr>
            <p:nvPr/>
          </p:nvCxnSpPr>
          <p:spPr>
            <a:xfrm>
              <a:off x="3393030" y="3022597"/>
              <a:ext cx="1362327"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258D7AA2-9353-4B83-931C-3E0CAC0758A2}"/>
                </a:ext>
              </a:extLst>
            </p:cNvPr>
            <p:cNvSpPr/>
            <p:nvPr/>
          </p:nvSpPr>
          <p:spPr bwMode="auto">
            <a:xfrm>
              <a:off x="3581401" y="2869413"/>
              <a:ext cx="714788" cy="32235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86" name="Group 18">
              <a:extLst>
                <a:ext uri="{FF2B5EF4-FFF2-40B4-BE49-F238E27FC236}">
                  <a16:creationId xmlns:a16="http://schemas.microsoft.com/office/drawing/2014/main" id="{1688E6FC-9449-40D6-A2DE-2769C52B2380}"/>
                </a:ext>
              </a:extLst>
            </p:cNvPr>
            <p:cNvGrpSpPr>
              <a:grpSpLocks noChangeAspect="1"/>
            </p:cNvGrpSpPr>
            <p:nvPr/>
          </p:nvGrpSpPr>
          <p:grpSpPr bwMode="auto">
            <a:xfrm>
              <a:off x="3649210" y="2913056"/>
              <a:ext cx="576530" cy="223844"/>
              <a:chOff x="3161" y="1877"/>
              <a:chExt cx="443" cy="172"/>
            </a:xfrm>
            <a:solidFill>
              <a:schemeClr val="accent1"/>
            </a:solidFill>
          </p:grpSpPr>
          <p:sp>
            <p:nvSpPr>
              <p:cNvPr id="87" name="Oval 19">
                <a:extLst>
                  <a:ext uri="{FF2B5EF4-FFF2-40B4-BE49-F238E27FC236}">
                    <a16:creationId xmlns:a16="http://schemas.microsoft.com/office/drawing/2014/main" id="{35BCE23E-580E-4D55-B93B-D1762A0A9373}"/>
                  </a:ext>
                </a:extLst>
              </p:cNvPr>
              <p:cNvSpPr>
                <a:spLocks noChangeArrowheads="1"/>
              </p:cNvSpPr>
              <p:nvPr/>
            </p:nvSpPr>
            <p:spPr bwMode="auto">
              <a:xfrm>
                <a:off x="3533" y="1877"/>
                <a:ext cx="71" cy="17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20">
                <a:extLst>
                  <a:ext uri="{FF2B5EF4-FFF2-40B4-BE49-F238E27FC236}">
                    <a16:creationId xmlns:a16="http://schemas.microsoft.com/office/drawing/2014/main" id="{07E61A4B-A1AC-4CF7-869F-BCC480D39B10}"/>
                  </a:ext>
                </a:extLst>
              </p:cNvPr>
              <p:cNvSpPr>
                <a:spLocks/>
              </p:cNvSpPr>
              <p:nvPr/>
            </p:nvSpPr>
            <p:spPr bwMode="auto">
              <a:xfrm>
                <a:off x="3161" y="1877"/>
                <a:ext cx="391" cy="172"/>
              </a:xfrm>
              <a:custGeom>
                <a:avLst/>
                <a:gdLst>
                  <a:gd name="T0" fmla="*/ 17 w 188"/>
                  <a:gd name="T1" fmla="*/ 0 h 81"/>
                  <a:gd name="T2" fmla="*/ 0 w 188"/>
                  <a:gd name="T3" fmla="*/ 40 h 81"/>
                  <a:gd name="T4" fmla="*/ 17 w 188"/>
                  <a:gd name="T5" fmla="*/ 81 h 81"/>
                  <a:gd name="T6" fmla="*/ 188 w 188"/>
                  <a:gd name="T7" fmla="*/ 81 h 81"/>
                  <a:gd name="T8" fmla="*/ 171 w 188"/>
                  <a:gd name="T9" fmla="*/ 40 h 81"/>
                  <a:gd name="T10" fmla="*/ 188 w 188"/>
                  <a:gd name="T11" fmla="*/ 0 h 81"/>
                  <a:gd name="T12" fmla="*/ 17 w 188"/>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188" h="81">
                    <a:moveTo>
                      <a:pt x="17" y="0"/>
                    </a:moveTo>
                    <a:cubicBezTo>
                      <a:pt x="8" y="0"/>
                      <a:pt x="0" y="18"/>
                      <a:pt x="0" y="40"/>
                    </a:cubicBezTo>
                    <a:cubicBezTo>
                      <a:pt x="0" y="62"/>
                      <a:pt x="8" y="81"/>
                      <a:pt x="17" y="81"/>
                    </a:cubicBezTo>
                    <a:cubicBezTo>
                      <a:pt x="188" y="81"/>
                      <a:pt x="188" y="81"/>
                      <a:pt x="188" y="81"/>
                    </a:cubicBezTo>
                    <a:cubicBezTo>
                      <a:pt x="179" y="81"/>
                      <a:pt x="171" y="62"/>
                      <a:pt x="171" y="40"/>
                    </a:cubicBezTo>
                    <a:cubicBezTo>
                      <a:pt x="171" y="18"/>
                      <a:pt x="179" y="0"/>
                      <a:pt x="188" y="0"/>
                    </a:cubicBez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4" name="Group 93">
              <a:extLst>
                <a:ext uri="{FF2B5EF4-FFF2-40B4-BE49-F238E27FC236}">
                  <a16:creationId xmlns:a16="http://schemas.microsoft.com/office/drawing/2014/main" id="{9B13B995-53BD-408F-A4FF-2A84ACC27AF1}"/>
                </a:ext>
              </a:extLst>
            </p:cNvPr>
            <p:cNvGrpSpPr/>
            <p:nvPr/>
          </p:nvGrpSpPr>
          <p:grpSpPr>
            <a:xfrm>
              <a:off x="3794889" y="2536544"/>
              <a:ext cx="317990" cy="172543"/>
              <a:chOff x="3232051" y="1565154"/>
              <a:chExt cx="866078" cy="469934"/>
            </a:xfrm>
          </p:grpSpPr>
          <p:sp>
            <p:nvSpPr>
              <p:cNvPr id="90" name="Isosceles Triangle 89">
                <a:extLst>
                  <a:ext uri="{FF2B5EF4-FFF2-40B4-BE49-F238E27FC236}">
                    <a16:creationId xmlns:a16="http://schemas.microsoft.com/office/drawing/2014/main" id="{7C9849AF-5397-4EEC-87DD-DB1906613CEE}"/>
                  </a:ext>
                </a:extLst>
              </p:cNvPr>
              <p:cNvSpPr/>
              <p:nvPr/>
            </p:nvSpPr>
            <p:spPr bwMode="auto">
              <a:xfrm>
                <a:off x="3292414" y="1625783"/>
                <a:ext cx="742152" cy="348676"/>
              </a:xfrm>
              <a:prstGeom prst="triangl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1" name="Oval 90">
                <a:extLst>
                  <a:ext uri="{FF2B5EF4-FFF2-40B4-BE49-F238E27FC236}">
                    <a16:creationId xmlns:a16="http://schemas.microsoft.com/office/drawing/2014/main" id="{AA70F7DA-55AD-4A48-8088-1EE02C5C750F}"/>
                  </a:ext>
                </a:extLst>
              </p:cNvPr>
              <p:cNvSpPr/>
              <p:nvPr/>
            </p:nvSpPr>
            <p:spPr bwMode="auto">
              <a:xfrm>
                <a:off x="3602861" y="1565154"/>
                <a:ext cx="121258" cy="121258"/>
              </a:xfrm>
              <a:prstGeom prst="ellipse">
                <a:avLst/>
              </a:prstGeom>
              <a:solidFill>
                <a:srgbClr val="E6E6E6"/>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2" name="Oval 91">
                <a:extLst>
                  <a:ext uri="{FF2B5EF4-FFF2-40B4-BE49-F238E27FC236}">
                    <a16:creationId xmlns:a16="http://schemas.microsoft.com/office/drawing/2014/main" id="{87DAE18E-106C-42A9-9C48-2E7A5ABF2EC9}"/>
                  </a:ext>
                </a:extLst>
              </p:cNvPr>
              <p:cNvSpPr/>
              <p:nvPr/>
            </p:nvSpPr>
            <p:spPr bwMode="auto">
              <a:xfrm>
                <a:off x="3976871" y="1913830"/>
                <a:ext cx="121258" cy="121258"/>
              </a:xfrm>
              <a:prstGeom prst="ellipse">
                <a:avLst/>
              </a:prstGeom>
              <a:solidFill>
                <a:srgbClr val="E6E6E6"/>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3" name="Oval 92">
                <a:extLst>
                  <a:ext uri="{FF2B5EF4-FFF2-40B4-BE49-F238E27FC236}">
                    <a16:creationId xmlns:a16="http://schemas.microsoft.com/office/drawing/2014/main" id="{0FF949F2-C8F2-44BF-86B4-00D0C7660135}"/>
                  </a:ext>
                </a:extLst>
              </p:cNvPr>
              <p:cNvSpPr/>
              <p:nvPr/>
            </p:nvSpPr>
            <p:spPr bwMode="auto">
              <a:xfrm>
                <a:off x="3232051" y="1913830"/>
                <a:ext cx="121258" cy="121258"/>
              </a:xfrm>
              <a:prstGeom prst="ellipse">
                <a:avLst/>
              </a:prstGeom>
              <a:solidFill>
                <a:srgbClr val="E6E6E6"/>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95" name="TextBox 94">
              <a:extLst>
                <a:ext uri="{FF2B5EF4-FFF2-40B4-BE49-F238E27FC236}">
                  <a16:creationId xmlns:a16="http://schemas.microsoft.com/office/drawing/2014/main" id="{6CD53C4C-1CCE-479E-A707-50A0A3BFBE2F}"/>
                </a:ext>
              </a:extLst>
            </p:cNvPr>
            <p:cNvSpPr txBox="1"/>
            <p:nvPr/>
          </p:nvSpPr>
          <p:spPr>
            <a:xfrm>
              <a:off x="3681197" y="2743882"/>
              <a:ext cx="537006" cy="109902"/>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93805">
                        <a:srgbClr val="0078D4"/>
                      </a:gs>
                      <a:gs pos="79646">
                        <a:srgbClr val="0078D4"/>
                      </a:gs>
                    </a:gsLst>
                    <a:lin ang="5400000" scaled="0"/>
                  </a:gradFill>
                  <a:effectLst/>
                  <a:uLnTx/>
                  <a:uFillTx/>
                  <a:latin typeface="Segoe UI"/>
                  <a:ea typeface="+mn-ea"/>
                  <a:cs typeface="+mn-cs"/>
                </a:rPr>
                <a:t>ExpressRoute</a:t>
              </a:r>
            </a:p>
          </p:txBody>
        </p:sp>
        <p:grpSp>
          <p:nvGrpSpPr>
            <p:cNvPr id="102" name="Group 101">
              <a:extLst>
                <a:ext uri="{FF2B5EF4-FFF2-40B4-BE49-F238E27FC236}">
                  <a16:creationId xmlns:a16="http://schemas.microsoft.com/office/drawing/2014/main" id="{E12D2355-8591-4CA0-8D62-8A086E31F0A3}"/>
                </a:ext>
              </a:extLst>
            </p:cNvPr>
            <p:cNvGrpSpPr/>
            <p:nvPr/>
          </p:nvGrpSpPr>
          <p:grpSpPr>
            <a:xfrm>
              <a:off x="4817069" y="2888887"/>
              <a:ext cx="291232" cy="291232"/>
              <a:chOff x="-1577340" y="1866900"/>
              <a:chExt cx="1191415" cy="1191415"/>
            </a:xfrm>
          </p:grpSpPr>
          <p:sp>
            <p:nvSpPr>
              <p:cNvPr id="96" name="Oval 95">
                <a:extLst>
                  <a:ext uri="{FF2B5EF4-FFF2-40B4-BE49-F238E27FC236}">
                    <a16:creationId xmlns:a16="http://schemas.microsoft.com/office/drawing/2014/main" id="{222EA2B6-7C6E-426E-A97A-C8D2A67BE3B5}"/>
                  </a:ext>
                </a:extLst>
              </p:cNvPr>
              <p:cNvSpPr/>
              <p:nvPr/>
            </p:nvSpPr>
            <p:spPr bwMode="auto">
              <a:xfrm>
                <a:off x="-1577340" y="1866900"/>
                <a:ext cx="1191415" cy="119141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ED861ED2-773B-4FF8-93AB-01722FEEF3AD}"/>
                  </a:ext>
                </a:extLst>
              </p:cNvPr>
              <p:cNvGrpSpPr/>
              <p:nvPr/>
            </p:nvGrpSpPr>
            <p:grpSpPr>
              <a:xfrm>
                <a:off x="-1484020" y="1976406"/>
                <a:ext cx="1004774" cy="972403"/>
                <a:chOff x="-1484258" y="1974303"/>
                <a:chExt cx="1004774" cy="972403"/>
              </a:xfrm>
            </p:grpSpPr>
            <p:sp>
              <p:nvSpPr>
                <p:cNvPr id="97" name="Arrow: Down 96">
                  <a:extLst>
                    <a:ext uri="{FF2B5EF4-FFF2-40B4-BE49-F238E27FC236}">
                      <a16:creationId xmlns:a16="http://schemas.microsoft.com/office/drawing/2014/main" id="{83556D73-0BA3-43FA-B847-EAABF1DEE706}"/>
                    </a:ext>
                  </a:extLst>
                </p:cNvPr>
                <p:cNvSpPr/>
                <p:nvPr/>
              </p:nvSpPr>
              <p:spPr bwMode="auto">
                <a:xfrm>
                  <a:off x="-1119933" y="1974303"/>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8" name="Arrow: Down 97">
                  <a:extLst>
                    <a:ext uri="{FF2B5EF4-FFF2-40B4-BE49-F238E27FC236}">
                      <a16:creationId xmlns:a16="http://schemas.microsoft.com/office/drawing/2014/main" id="{48919442-77C2-4E77-8399-92D063846136}"/>
                    </a:ext>
                  </a:extLst>
                </p:cNvPr>
                <p:cNvSpPr/>
                <p:nvPr/>
              </p:nvSpPr>
              <p:spPr bwMode="auto">
                <a:xfrm rot="5400000">
                  <a:off x="-1419734" y="2259783"/>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9" name="Arrow: Down 98">
                  <a:extLst>
                    <a:ext uri="{FF2B5EF4-FFF2-40B4-BE49-F238E27FC236}">
                      <a16:creationId xmlns:a16="http://schemas.microsoft.com/office/drawing/2014/main" id="{80C4481A-4B12-4982-833F-F20EB8375635}"/>
                    </a:ext>
                  </a:extLst>
                </p:cNvPr>
                <p:cNvSpPr/>
                <p:nvPr/>
              </p:nvSpPr>
              <p:spPr bwMode="auto">
                <a:xfrm rot="10800000">
                  <a:off x="-1119933" y="2541058"/>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0" name="Arrow: Down 99">
                  <a:extLst>
                    <a:ext uri="{FF2B5EF4-FFF2-40B4-BE49-F238E27FC236}">
                      <a16:creationId xmlns:a16="http://schemas.microsoft.com/office/drawing/2014/main" id="{FD4B281C-C5EF-4DF1-A22B-33BB67A4023E}"/>
                    </a:ext>
                  </a:extLst>
                </p:cNvPr>
                <p:cNvSpPr/>
                <p:nvPr/>
              </p:nvSpPr>
              <p:spPr bwMode="auto">
                <a:xfrm rot="16200000">
                  <a:off x="-820608" y="2259783"/>
                  <a:ext cx="276600" cy="40564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sp>
          <p:nvSpPr>
            <p:cNvPr id="103" name="TextBox 102">
              <a:extLst>
                <a:ext uri="{FF2B5EF4-FFF2-40B4-BE49-F238E27FC236}">
                  <a16:creationId xmlns:a16="http://schemas.microsoft.com/office/drawing/2014/main" id="{84227DF0-E203-4BA4-B6DA-7F2126C363EB}"/>
                </a:ext>
              </a:extLst>
            </p:cNvPr>
            <p:cNvSpPr txBox="1"/>
            <p:nvPr/>
          </p:nvSpPr>
          <p:spPr>
            <a:xfrm>
              <a:off x="4727045" y="3251698"/>
              <a:ext cx="471284" cy="109902"/>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93805">
                        <a:srgbClr val="0078D4"/>
                      </a:gs>
                      <a:gs pos="79646">
                        <a:srgbClr val="0078D4"/>
                      </a:gs>
                    </a:gsLst>
                    <a:lin ang="5400000" scaled="0"/>
                  </a:gradFill>
                  <a:effectLst/>
                  <a:uLnTx/>
                  <a:uFillTx/>
                  <a:latin typeface="Segoe UI"/>
                  <a:ea typeface="+mn-ea"/>
                  <a:cs typeface="+mn-cs"/>
                </a:rPr>
                <a:t>ER Gateway</a:t>
              </a:r>
            </a:p>
          </p:txBody>
        </p:sp>
        <p:grpSp>
          <p:nvGrpSpPr>
            <p:cNvPr id="168" name="Group 23">
              <a:extLst>
                <a:ext uri="{FF2B5EF4-FFF2-40B4-BE49-F238E27FC236}">
                  <a16:creationId xmlns:a16="http://schemas.microsoft.com/office/drawing/2014/main" id="{68305D49-5600-4C95-8AA1-BC978FF0CE48}"/>
                </a:ext>
              </a:extLst>
            </p:cNvPr>
            <p:cNvGrpSpPr>
              <a:grpSpLocks noChangeAspect="1"/>
            </p:cNvGrpSpPr>
            <p:nvPr/>
          </p:nvGrpSpPr>
          <p:grpSpPr bwMode="auto">
            <a:xfrm>
              <a:off x="5428119" y="1933448"/>
              <a:ext cx="312670" cy="342928"/>
              <a:chOff x="2150" y="3010"/>
              <a:chExt cx="310" cy="340"/>
            </a:xfrm>
          </p:grpSpPr>
          <p:sp>
            <p:nvSpPr>
              <p:cNvPr id="170" name="Freeform 24">
                <a:extLst>
                  <a:ext uri="{FF2B5EF4-FFF2-40B4-BE49-F238E27FC236}">
                    <a16:creationId xmlns:a16="http://schemas.microsoft.com/office/drawing/2014/main" id="{ABC2D0AE-2061-4759-BDE0-BE2F54064C30}"/>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1" name="Freeform 25">
                <a:extLst>
                  <a:ext uri="{FF2B5EF4-FFF2-40B4-BE49-F238E27FC236}">
                    <a16:creationId xmlns:a16="http://schemas.microsoft.com/office/drawing/2014/main" id="{14E9B35C-9DD5-495B-9E2F-921931F0398F}"/>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72" name="Group 23">
              <a:extLst>
                <a:ext uri="{FF2B5EF4-FFF2-40B4-BE49-F238E27FC236}">
                  <a16:creationId xmlns:a16="http://schemas.microsoft.com/office/drawing/2014/main" id="{D764B3CC-8D04-48EA-8884-61F94A80AE1D}"/>
                </a:ext>
              </a:extLst>
            </p:cNvPr>
            <p:cNvGrpSpPr>
              <a:grpSpLocks noChangeAspect="1"/>
            </p:cNvGrpSpPr>
            <p:nvPr/>
          </p:nvGrpSpPr>
          <p:grpSpPr bwMode="auto">
            <a:xfrm>
              <a:off x="6508795" y="1933448"/>
              <a:ext cx="312670" cy="342928"/>
              <a:chOff x="2150" y="3010"/>
              <a:chExt cx="310" cy="340"/>
            </a:xfrm>
          </p:grpSpPr>
          <p:sp>
            <p:nvSpPr>
              <p:cNvPr id="173" name="Freeform 24">
                <a:extLst>
                  <a:ext uri="{FF2B5EF4-FFF2-40B4-BE49-F238E27FC236}">
                    <a16:creationId xmlns:a16="http://schemas.microsoft.com/office/drawing/2014/main" id="{9BA2BE8F-302E-482B-BA4D-7B8880700419}"/>
                  </a:ext>
                </a:extLst>
              </p:cNvPr>
              <p:cNvSpPr>
                <a:spLocks/>
              </p:cNvSpPr>
              <p:nvPr/>
            </p:nvSpPr>
            <p:spPr bwMode="auto">
              <a:xfrm>
                <a:off x="2150" y="3010"/>
                <a:ext cx="310" cy="340"/>
              </a:xfrm>
              <a:custGeom>
                <a:avLst/>
                <a:gdLst>
                  <a:gd name="T0" fmla="*/ 74 w 148"/>
                  <a:gd name="T1" fmla="*/ 0 h 163"/>
                  <a:gd name="T2" fmla="*/ 148 w 148"/>
                  <a:gd name="T3" fmla="*/ 26 h 163"/>
                  <a:gd name="T4" fmla="*/ 148 w 148"/>
                  <a:gd name="T5" fmla="*/ 99 h 163"/>
                  <a:gd name="T6" fmla="*/ 74 w 148"/>
                  <a:gd name="T7" fmla="*/ 163 h 163"/>
                  <a:gd name="T8" fmla="*/ 0 w 148"/>
                  <a:gd name="T9" fmla="*/ 99 h 163"/>
                  <a:gd name="T10" fmla="*/ 0 w 148"/>
                  <a:gd name="T11" fmla="*/ 26 h 163"/>
                  <a:gd name="T12" fmla="*/ 74 w 148"/>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48" h="163">
                    <a:moveTo>
                      <a:pt x="74" y="0"/>
                    </a:moveTo>
                    <a:cubicBezTo>
                      <a:pt x="74" y="0"/>
                      <a:pt x="99" y="26"/>
                      <a:pt x="148" y="26"/>
                    </a:cubicBezTo>
                    <a:cubicBezTo>
                      <a:pt x="148" y="99"/>
                      <a:pt x="148" y="99"/>
                      <a:pt x="148" y="99"/>
                    </a:cubicBezTo>
                    <a:cubicBezTo>
                      <a:pt x="148" y="132"/>
                      <a:pt x="74" y="163"/>
                      <a:pt x="74" y="163"/>
                    </a:cubicBezTo>
                    <a:cubicBezTo>
                      <a:pt x="74" y="163"/>
                      <a:pt x="0" y="132"/>
                      <a:pt x="0" y="99"/>
                    </a:cubicBezTo>
                    <a:cubicBezTo>
                      <a:pt x="0" y="26"/>
                      <a:pt x="0" y="26"/>
                      <a:pt x="0" y="26"/>
                    </a:cubicBezTo>
                    <a:cubicBezTo>
                      <a:pt x="49" y="26"/>
                      <a:pt x="74" y="0"/>
                      <a:pt x="74" y="0"/>
                    </a:cubicBezTo>
                    <a:close/>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Freeform 25">
                <a:extLst>
                  <a:ext uri="{FF2B5EF4-FFF2-40B4-BE49-F238E27FC236}">
                    <a16:creationId xmlns:a16="http://schemas.microsoft.com/office/drawing/2014/main" id="{19AC9A17-3C8F-43CA-9ED8-DBAC29769A4B}"/>
                  </a:ext>
                </a:extLst>
              </p:cNvPr>
              <p:cNvSpPr>
                <a:spLocks noEditPoints="1"/>
              </p:cNvSpPr>
              <p:nvPr/>
            </p:nvSpPr>
            <p:spPr bwMode="auto">
              <a:xfrm>
                <a:off x="2240" y="3106"/>
                <a:ext cx="130" cy="210"/>
              </a:xfrm>
              <a:custGeom>
                <a:avLst/>
                <a:gdLst>
                  <a:gd name="T0" fmla="*/ 0 w 130"/>
                  <a:gd name="T1" fmla="*/ 210 h 210"/>
                  <a:gd name="T2" fmla="*/ 0 w 130"/>
                  <a:gd name="T3" fmla="*/ 0 h 210"/>
                  <a:gd name="T4" fmla="*/ 130 w 130"/>
                  <a:gd name="T5" fmla="*/ 0 h 210"/>
                  <a:gd name="T6" fmla="*/ 130 w 130"/>
                  <a:gd name="T7" fmla="*/ 114 h 210"/>
                  <a:gd name="T8" fmla="*/ 130 w 130"/>
                  <a:gd name="T9" fmla="*/ 114 h 210"/>
                  <a:gd name="T10" fmla="*/ 130 w 130"/>
                  <a:gd name="T11" fmla="*/ 210 h 210"/>
                  <a:gd name="T12" fmla="*/ 27 w 130"/>
                  <a:gd name="T13" fmla="*/ 39 h 210"/>
                  <a:gd name="T14" fmla="*/ 103 w 130"/>
                  <a:gd name="T15" fmla="*/ 39 h 210"/>
                  <a:gd name="T16" fmla="*/ 27 w 130"/>
                  <a:gd name="T17" fmla="*/ 166 h 210"/>
                  <a:gd name="T18" fmla="*/ 103 w 130"/>
                  <a:gd name="T19" fmla="*/ 166 h 210"/>
                  <a:gd name="T20" fmla="*/ 27 w 130"/>
                  <a:gd name="T21" fmla="*/ 202 h 210"/>
                  <a:gd name="T22" fmla="*/ 103 w 130"/>
                  <a:gd name="T23"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210">
                    <a:moveTo>
                      <a:pt x="0" y="210"/>
                    </a:moveTo>
                    <a:lnTo>
                      <a:pt x="0" y="0"/>
                    </a:lnTo>
                    <a:lnTo>
                      <a:pt x="130" y="0"/>
                    </a:lnTo>
                    <a:lnTo>
                      <a:pt x="130" y="114"/>
                    </a:lnTo>
                    <a:moveTo>
                      <a:pt x="130" y="114"/>
                    </a:moveTo>
                    <a:lnTo>
                      <a:pt x="130" y="210"/>
                    </a:lnTo>
                    <a:moveTo>
                      <a:pt x="27" y="39"/>
                    </a:moveTo>
                    <a:lnTo>
                      <a:pt x="103" y="39"/>
                    </a:lnTo>
                    <a:moveTo>
                      <a:pt x="27" y="166"/>
                    </a:moveTo>
                    <a:lnTo>
                      <a:pt x="103" y="166"/>
                    </a:lnTo>
                    <a:moveTo>
                      <a:pt x="27" y="202"/>
                    </a:moveTo>
                    <a:lnTo>
                      <a:pt x="103" y="202"/>
                    </a:lnTo>
                  </a:path>
                </a:pathLst>
              </a:custGeom>
              <a:noFill/>
              <a:ln w="1905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75" name="TextBox 174">
              <a:extLst>
                <a:ext uri="{FF2B5EF4-FFF2-40B4-BE49-F238E27FC236}">
                  <a16:creationId xmlns:a16="http://schemas.microsoft.com/office/drawing/2014/main" id="{D5B084A7-2C49-4ABC-8EC4-D29BDF0EA0B5}"/>
                </a:ext>
              </a:extLst>
            </p:cNvPr>
            <p:cNvSpPr txBox="1"/>
            <p:nvPr/>
          </p:nvSpPr>
          <p:spPr>
            <a:xfrm>
              <a:off x="5377667" y="1695570"/>
              <a:ext cx="413575" cy="219804"/>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DDOS</a:t>
              </a:r>
              <a:br>
                <a:rPr kumimoji="0" lang="en-US" sz="714"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714"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Protection</a:t>
              </a:r>
            </a:p>
          </p:txBody>
        </p:sp>
        <p:sp>
          <p:nvSpPr>
            <p:cNvPr id="176" name="TextBox 175">
              <a:extLst>
                <a:ext uri="{FF2B5EF4-FFF2-40B4-BE49-F238E27FC236}">
                  <a16:creationId xmlns:a16="http://schemas.microsoft.com/office/drawing/2014/main" id="{E5FA791C-3A20-4F5A-8837-A23B29108B59}"/>
                </a:ext>
              </a:extLst>
            </p:cNvPr>
            <p:cNvSpPr txBox="1"/>
            <p:nvPr/>
          </p:nvSpPr>
          <p:spPr>
            <a:xfrm>
              <a:off x="6456790" y="1695570"/>
              <a:ext cx="413575" cy="219804"/>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DDOS</a:t>
              </a:r>
              <a:br>
                <a:rPr kumimoji="0" lang="en-US" sz="714"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714"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Protection</a:t>
              </a:r>
            </a:p>
          </p:txBody>
        </p:sp>
        <p:cxnSp>
          <p:nvCxnSpPr>
            <p:cNvPr id="179" name="Straight Connector 178">
              <a:extLst>
                <a:ext uri="{FF2B5EF4-FFF2-40B4-BE49-F238E27FC236}">
                  <a16:creationId xmlns:a16="http://schemas.microsoft.com/office/drawing/2014/main" id="{5C50DCFD-FD0C-4AC1-8270-96E3EC24E3DB}"/>
                </a:ext>
              </a:extLst>
            </p:cNvPr>
            <p:cNvCxnSpPr>
              <a:cxnSpLocks/>
            </p:cNvCxnSpPr>
            <p:nvPr/>
          </p:nvCxnSpPr>
          <p:spPr>
            <a:xfrm>
              <a:off x="5922044" y="2205038"/>
              <a:ext cx="0" cy="645318"/>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426D3FD8-BC29-47CA-9882-1282B05E71A9}"/>
                </a:ext>
              </a:extLst>
            </p:cNvPr>
            <p:cNvSpPr txBox="1"/>
            <p:nvPr/>
          </p:nvSpPr>
          <p:spPr>
            <a:xfrm>
              <a:off x="5832023" y="2048239"/>
              <a:ext cx="193258" cy="156799"/>
            </a:xfrm>
            <a:prstGeom prst="rect">
              <a:avLst/>
            </a:prstGeom>
            <a:noFill/>
            <a:ln w="19050">
              <a:solidFill>
                <a:schemeClr val="tx1"/>
              </a:solidFill>
            </a:ln>
          </p:spPr>
          <p:txBody>
            <a:bodyPr wrap="none" lIns="27978" tIns="27978" rIns="27978" bIns="27978" rtlCol="0">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PIP</a:t>
              </a:r>
            </a:p>
          </p:txBody>
        </p:sp>
        <p:cxnSp>
          <p:nvCxnSpPr>
            <p:cNvPr id="183" name="Straight Connector 182">
              <a:extLst>
                <a:ext uri="{FF2B5EF4-FFF2-40B4-BE49-F238E27FC236}">
                  <a16:creationId xmlns:a16="http://schemas.microsoft.com/office/drawing/2014/main" id="{564C008B-07A1-47B3-A404-BE742AB8E3D2}"/>
                </a:ext>
              </a:extLst>
            </p:cNvPr>
            <p:cNvCxnSpPr>
              <a:cxnSpLocks/>
            </p:cNvCxnSpPr>
            <p:nvPr/>
          </p:nvCxnSpPr>
          <p:spPr>
            <a:xfrm>
              <a:off x="6969211" y="2204116"/>
              <a:ext cx="0" cy="743872"/>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09E55125-2715-44EF-BBDB-2F7ECF97FB6B}"/>
                </a:ext>
              </a:extLst>
            </p:cNvPr>
            <p:cNvSpPr txBox="1"/>
            <p:nvPr/>
          </p:nvSpPr>
          <p:spPr>
            <a:xfrm>
              <a:off x="6879190" y="2047317"/>
              <a:ext cx="193258" cy="156799"/>
            </a:xfrm>
            <a:prstGeom prst="rect">
              <a:avLst/>
            </a:prstGeom>
            <a:noFill/>
            <a:ln w="19050">
              <a:solidFill>
                <a:schemeClr val="tx1"/>
              </a:solidFill>
            </a:ln>
          </p:spPr>
          <p:txBody>
            <a:bodyPr wrap="none" lIns="27978" tIns="27978" rIns="27978" bIns="27978" rtlCol="0">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PIP</a:t>
              </a:r>
            </a:p>
          </p:txBody>
        </p:sp>
        <p:pic>
          <p:nvPicPr>
            <p:cNvPr id="187" name="Graphic 186">
              <a:extLst>
                <a:ext uri="{FF2B5EF4-FFF2-40B4-BE49-F238E27FC236}">
                  <a16:creationId xmlns:a16="http://schemas.microsoft.com/office/drawing/2014/main" id="{D02A6D01-24F6-4F79-8073-CC94B50F3C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7204" y="4332095"/>
              <a:ext cx="298466" cy="366300"/>
            </a:xfrm>
            <a:prstGeom prst="rect">
              <a:avLst/>
            </a:prstGeom>
          </p:spPr>
        </p:pic>
        <p:pic>
          <p:nvPicPr>
            <p:cNvPr id="188" name="Graphic 187">
              <a:extLst>
                <a:ext uri="{FF2B5EF4-FFF2-40B4-BE49-F238E27FC236}">
                  <a16:creationId xmlns:a16="http://schemas.microsoft.com/office/drawing/2014/main" id="{BE91F921-E615-4C10-BD4B-642B5420C1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7204" y="5081313"/>
              <a:ext cx="298466" cy="366300"/>
            </a:xfrm>
            <a:prstGeom prst="rect">
              <a:avLst/>
            </a:prstGeom>
          </p:spPr>
        </p:pic>
        <p:pic>
          <p:nvPicPr>
            <p:cNvPr id="189" name="Graphic 188">
              <a:extLst>
                <a:ext uri="{FF2B5EF4-FFF2-40B4-BE49-F238E27FC236}">
                  <a16:creationId xmlns:a16="http://schemas.microsoft.com/office/drawing/2014/main" id="{6B604C9D-9D57-476F-A8FF-98181D29F5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27204" y="5766935"/>
              <a:ext cx="298466" cy="366300"/>
            </a:xfrm>
            <a:prstGeom prst="rect">
              <a:avLst/>
            </a:prstGeom>
          </p:spPr>
        </p:pic>
        <p:sp>
          <p:nvSpPr>
            <p:cNvPr id="190" name="TextBox 189">
              <a:extLst>
                <a:ext uri="{FF2B5EF4-FFF2-40B4-BE49-F238E27FC236}">
                  <a16:creationId xmlns:a16="http://schemas.microsoft.com/office/drawing/2014/main" id="{A209910A-BAB4-4A8E-85BD-32414170B9E2}"/>
                </a:ext>
              </a:extLst>
            </p:cNvPr>
            <p:cNvSpPr txBox="1"/>
            <p:nvPr/>
          </p:nvSpPr>
          <p:spPr>
            <a:xfrm>
              <a:off x="3729762" y="4768902"/>
              <a:ext cx="293350" cy="10990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SysOps</a:t>
              </a:r>
              <a:endParaRPr kumimoji="0" lang="en-US" sz="714"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91" name="TextBox 190">
              <a:extLst>
                <a:ext uri="{FF2B5EF4-FFF2-40B4-BE49-F238E27FC236}">
                  <a16:creationId xmlns:a16="http://schemas.microsoft.com/office/drawing/2014/main" id="{A9E485ED-C268-4377-867F-1E01F011DDD8}"/>
                </a:ext>
              </a:extLst>
            </p:cNvPr>
            <p:cNvSpPr txBox="1"/>
            <p:nvPr/>
          </p:nvSpPr>
          <p:spPr>
            <a:xfrm>
              <a:off x="3726557" y="5512782"/>
              <a:ext cx="299762" cy="10990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SecOps</a:t>
              </a:r>
            </a:p>
          </p:txBody>
        </p:sp>
        <p:sp>
          <p:nvSpPr>
            <p:cNvPr id="192" name="TextBox 191">
              <a:extLst>
                <a:ext uri="{FF2B5EF4-FFF2-40B4-BE49-F238E27FC236}">
                  <a16:creationId xmlns:a16="http://schemas.microsoft.com/office/drawing/2014/main" id="{F9776931-879A-434E-B0E5-6274D731FD3C}"/>
                </a:ext>
              </a:extLst>
            </p:cNvPr>
            <p:cNvSpPr txBox="1"/>
            <p:nvPr/>
          </p:nvSpPr>
          <p:spPr>
            <a:xfrm>
              <a:off x="3721747" y="6193066"/>
              <a:ext cx="309380" cy="10990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NetOps</a:t>
              </a:r>
            </a:p>
          </p:txBody>
        </p:sp>
        <p:grpSp>
          <p:nvGrpSpPr>
            <p:cNvPr id="193" name="Group 192">
              <a:extLst>
                <a:ext uri="{FF2B5EF4-FFF2-40B4-BE49-F238E27FC236}">
                  <a16:creationId xmlns:a16="http://schemas.microsoft.com/office/drawing/2014/main" id="{1DEB2521-DEB9-464E-B047-A7FC8FF0A5FD}"/>
                </a:ext>
              </a:extLst>
            </p:cNvPr>
            <p:cNvGrpSpPr/>
            <p:nvPr/>
          </p:nvGrpSpPr>
          <p:grpSpPr>
            <a:xfrm>
              <a:off x="7269282" y="4172420"/>
              <a:ext cx="125904" cy="195665"/>
              <a:chOff x="666557" y="2477604"/>
              <a:chExt cx="317693" cy="493712"/>
            </a:xfrm>
          </p:grpSpPr>
          <p:grpSp>
            <p:nvGrpSpPr>
              <p:cNvPr id="194" name="Group 21">
                <a:extLst>
                  <a:ext uri="{FF2B5EF4-FFF2-40B4-BE49-F238E27FC236}">
                    <a16:creationId xmlns:a16="http://schemas.microsoft.com/office/drawing/2014/main" id="{76D1384F-7D1B-4EA3-B74E-D481577F6F35}"/>
                  </a:ext>
                </a:extLst>
              </p:cNvPr>
              <p:cNvGrpSpPr>
                <a:grpSpLocks noChangeAspect="1"/>
              </p:cNvGrpSpPr>
              <p:nvPr/>
            </p:nvGrpSpPr>
            <p:grpSpPr bwMode="auto">
              <a:xfrm>
                <a:off x="666557" y="2477604"/>
                <a:ext cx="317693" cy="493712"/>
                <a:chOff x="458" y="1306"/>
                <a:chExt cx="222" cy="345"/>
              </a:xfrm>
            </p:grpSpPr>
            <p:sp>
              <p:nvSpPr>
                <p:cNvPr id="196" name="Rectangle 22">
                  <a:extLst>
                    <a:ext uri="{FF2B5EF4-FFF2-40B4-BE49-F238E27FC236}">
                      <a16:creationId xmlns:a16="http://schemas.microsoft.com/office/drawing/2014/main" id="{A2DAAC32-261D-4C8D-9CE6-F097E60EFE2C}"/>
                    </a:ext>
                  </a:extLst>
                </p:cNvPr>
                <p:cNvSpPr>
                  <a:spLocks noChangeArrowheads="1"/>
                </p:cNvSpPr>
                <p:nvPr/>
              </p:nvSpPr>
              <p:spPr bwMode="auto">
                <a:xfrm>
                  <a:off x="458" y="1450"/>
                  <a:ext cx="222" cy="201"/>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1A1A1A"/>
                    </a:solidFill>
                    <a:effectLst/>
                    <a:uLnTx/>
                    <a:uFillTx/>
                    <a:latin typeface="Segoe UI"/>
                    <a:ea typeface="+mn-ea"/>
                    <a:cs typeface="+mn-cs"/>
                  </a:endParaRPr>
                </a:p>
              </p:txBody>
            </p:sp>
            <p:sp>
              <p:nvSpPr>
                <p:cNvPr id="197" name="Freeform 23">
                  <a:extLst>
                    <a:ext uri="{FF2B5EF4-FFF2-40B4-BE49-F238E27FC236}">
                      <a16:creationId xmlns:a16="http://schemas.microsoft.com/office/drawing/2014/main" id="{0B3A2002-53D4-4FF5-89AE-CBFC281214B8}"/>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1A1A1A"/>
                    </a:solidFill>
                    <a:effectLst/>
                    <a:uLnTx/>
                    <a:uFillTx/>
                    <a:latin typeface="Segoe UI"/>
                    <a:ea typeface="+mn-ea"/>
                    <a:cs typeface="+mn-cs"/>
                  </a:endParaRPr>
                </a:p>
              </p:txBody>
            </p:sp>
          </p:grpSp>
          <p:sp>
            <p:nvSpPr>
              <p:cNvPr id="195" name="TextBox 194">
                <a:extLst>
                  <a:ext uri="{FF2B5EF4-FFF2-40B4-BE49-F238E27FC236}">
                    <a16:creationId xmlns:a16="http://schemas.microsoft.com/office/drawing/2014/main" id="{F3A4FE60-4C37-4DDD-BB27-9F96D443952F}"/>
                  </a:ext>
                </a:extLst>
              </p:cNvPr>
              <p:cNvSpPr txBox="1"/>
              <p:nvPr/>
            </p:nvSpPr>
            <p:spPr>
              <a:xfrm>
                <a:off x="691924" y="2760072"/>
                <a:ext cx="266962" cy="158395"/>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408" b="0" i="0" u="none" strike="noStrike" kern="1200" cap="none" spc="0" normalizeH="0" baseline="0" noProof="0">
                    <a:ln>
                      <a:noFill/>
                    </a:ln>
                    <a:gradFill>
                      <a:gsLst>
                        <a:gs pos="2655">
                          <a:srgbClr val="0078D4"/>
                        </a:gs>
                        <a:gs pos="14000">
                          <a:srgbClr val="0078D4"/>
                        </a:gs>
                      </a:gsLst>
                      <a:lin ang="5400000" scaled="0"/>
                    </a:gradFill>
                    <a:effectLst/>
                    <a:uLnTx/>
                    <a:uFillTx/>
                    <a:latin typeface="Segoe UI Semibold"/>
                    <a:ea typeface="+mn-ea"/>
                    <a:cs typeface="+mn-cs"/>
                  </a:rPr>
                  <a:t>NSG</a:t>
                </a:r>
              </a:p>
            </p:txBody>
          </p:sp>
        </p:grpSp>
        <p:sp>
          <p:nvSpPr>
            <p:cNvPr id="198" name="Rectangle 197">
              <a:extLst>
                <a:ext uri="{FF2B5EF4-FFF2-40B4-BE49-F238E27FC236}">
                  <a16:creationId xmlns:a16="http://schemas.microsoft.com/office/drawing/2014/main" id="{431D9D49-5E29-458C-975D-ADB1695CFF6D}"/>
                </a:ext>
              </a:extLst>
            </p:cNvPr>
            <p:cNvSpPr/>
            <p:nvPr/>
          </p:nvSpPr>
          <p:spPr bwMode="auto">
            <a:xfrm>
              <a:off x="5418093" y="4254083"/>
              <a:ext cx="1753838" cy="739876"/>
            </a:xfrm>
            <a:prstGeom prst="rect">
              <a:avLst/>
            </a:prstGeom>
            <a:noFill/>
            <a:ln w="19050" cap="flat" cmpd="sng" algn="ctr">
              <a:solidFill>
                <a:schemeClr val="accent2"/>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nvGrpSpPr>
            <p:cNvPr id="200" name="Group 25">
              <a:extLst>
                <a:ext uri="{FF2B5EF4-FFF2-40B4-BE49-F238E27FC236}">
                  <a16:creationId xmlns:a16="http://schemas.microsoft.com/office/drawing/2014/main" id="{B58172D6-6951-4634-9EFD-3E724F15F826}"/>
                </a:ext>
              </a:extLst>
            </p:cNvPr>
            <p:cNvGrpSpPr>
              <a:grpSpLocks noChangeAspect="1"/>
            </p:cNvGrpSpPr>
            <p:nvPr/>
          </p:nvGrpSpPr>
          <p:grpSpPr bwMode="auto">
            <a:xfrm>
              <a:off x="5685658" y="4485970"/>
              <a:ext cx="276974" cy="214722"/>
              <a:chOff x="3689" y="2040"/>
              <a:chExt cx="307" cy="238"/>
            </a:xfrm>
          </p:grpSpPr>
          <p:sp>
            <p:nvSpPr>
              <p:cNvPr id="207" name="Freeform 26">
                <a:extLst>
                  <a:ext uri="{FF2B5EF4-FFF2-40B4-BE49-F238E27FC236}">
                    <a16:creationId xmlns:a16="http://schemas.microsoft.com/office/drawing/2014/main" id="{1B9ABB2E-4016-448F-8BD2-404AF259CDE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8" name="Freeform 27">
                <a:extLst>
                  <a:ext uri="{FF2B5EF4-FFF2-40B4-BE49-F238E27FC236}">
                    <a16:creationId xmlns:a16="http://schemas.microsoft.com/office/drawing/2014/main" id="{FB4A3F86-A47E-4A8D-8917-92C07CBF1EE1}"/>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9" name="Freeform 28">
                <a:extLst>
                  <a:ext uri="{FF2B5EF4-FFF2-40B4-BE49-F238E27FC236}">
                    <a16:creationId xmlns:a16="http://schemas.microsoft.com/office/drawing/2014/main" id="{8DAFB519-5466-4378-BB7B-A1493D62A359}"/>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0" name="Line 29">
                <a:extLst>
                  <a:ext uri="{FF2B5EF4-FFF2-40B4-BE49-F238E27FC236}">
                    <a16:creationId xmlns:a16="http://schemas.microsoft.com/office/drawing/2014/main" id="{A15CF9B0-C187-4E9D-AE3B-D51E0CDAA073}"/>
                  </a:ext>
                </a:extLst>
              </p:cNvPr>
              <p:cNvSpPr>
                <a:spLocks noChangeShapeType="1"/>
              </p:cNvSpPr>
              <p:nvPr/>
            </p:nvSpPr>
            <p:spPr bwMode="auto">
              <a:xfrm>
                <a:off x="3841" y="2128"/>
                <a:ext cx="0" cy="63"/>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1" name="Freeform 30">
                <a:extLst>
                  <a:ext uri="{FF2B5EF4-FFF2-40B4-BE49-F238E27FC236}">
                    <a16:creationId xmlns:a16="http://schemas.microsoft.com/office/drawing/2014/main" id="{E0987C74-E741-4C3E-AF77-1FDE68171F4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01" name="Group 25">
              <a:extLst>
                <a:ext uri="{FF2B5EF4-FFF2-40B4-BE49-F238E27FC236}">
                  <a16:creationId xmlns:a16="http://schemas.microsoft.com/office/drawing/2014/main" id="{F7E488FE-14D6-41BD-9F41-953545EBF728}"/>
                </a:ext>
              </a:extLst>
            </p:cNvPr>
            <p:cNvGrpSpPr>
              <a:grpSpLocks noChangeAspect="1"/>
            </p:cNvGrpSpPr>
            <p:nvPr/>
          </p:nvGrpSpPr>
          <p:grpSpPr bwMode="auto">
            <a:xfrm>
              <a:off x="6627392" y="4483714"/>
              <a:ext cx="276974" cy="214722"/>
              <a:chOff x="3689" y="2040"/>
              <a:chExt cx="307" cy="238"/>
            </a:xfrm>
          </p:grpSpPr>
          <p:sp>
            <p:nvSpPr>
              <p:cNvPr id="202" name="Freeform 26">
                <a:extLst>
                  <a:ext uri="{FF2B5EF4-FFF2-40B4-BE49-F238E27FC236}">
                    <a16:creationId xmlns:a16="http://schemas.microsoft.com/office/drawing/2014/main" id="{E4615116-B52E-482E-9542-F74CD6C3D48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3" name="Freeform 27">
                <a:extLst>
                  <a:ext uri="{FF2B5EF4-FFF2-40B4-BE49-F238E27FC236}">
                    <a16:creationId xmlns:a16="http://schemas.microsoft.com/office/drawing/2014/main" id="{27E67C73-1B5B-42DC-9A22-1127524A570F}"/>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4" name="Freeform 28">
                <a:extLst>
                  <a:ext uri="{FF2B5EF4-FFF2-40B4-BE49-F238E27FC236}">
                    <a16:creationId xmlns:a16="http://schemas.microsoft.com/office/drawing/2014/main" id="{A4C4A219-4D8D-455C-B32C-3E2F2ADCC381}"/>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5" name="Line 29">
                <a:extLst>
                  <a:ext uri="{FF2B5EF4-FFF2-40B4-BE49-F238E27FC236}">
                    <a16:creationId xmlns:a16="http://schemas.microsoft.com/office/drawing/2014/main" id="{4C9B0294-9F1C-480C-BC7D-71E0B5D23D43}"/>
                  </a:ext>
                </a:extLst>
              </p:cNvPr>
              <p:cNvSpPr>
                <a:spLocks noChangeShapeType="1"/>
              </p:cNvSpPr>
              <p:nvPr/>
            </p:nvSpPr>
            <p:spPr bwMode="auto">
              <a:xfrm>
                <a:off x="3841" y="2128"/>
                <a:ext cx="0" cy="63"/>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6" name="Freeform 30">
                <a:extLst>
                  <a:ext uri="{FF2B5EF4-FFF2-40B4-BE49-F238E27FC236}">
                    <a16:creationId xmlns:a16="http://schemas.microsoft.com/office/drawing/2014/main" id="{5F8F6F54-255C-46D0-9039-CA617144DC69}"/>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13" name="TextBox 212">
              <a:extLst>
                <a:ext uri="{FF2B5EF4-FFF2-40B4-BE49-F238E27FC236}">
                  <a16:creationId xmlns:a16="http://schemas.microsoft.com/office/drawing/2014/main" id="{108F2075-7DB4-43BD-8D68-167788F5F9EF}"/>
                </a:ext>
              </a:extLst>
            </p:cNvPr>
            <p:cNvSpPr txBox="1"/>
            <p:nvPr/>
          </p:nvSpPr>
          <p:spPr>
            <a:xfrm>
              <a:off x="5689355" y="4732466"/>
              <a:ext cx="285336" cy="109902"/>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93805">
                        <a:srgbClr val="0078D4"/>
                      </a:gs>
                      <a:gs pos="79646">
                        <a:srgbClr val="0078D4"/>
                      </a:gs>
                    </a:gsLst>
                    <a:lin ang="5400000" scaled="0"/>
                  </a:gradFill>
                  <a:effectLst/>
                  <a:uLnTx/>
                  <a:uFillTx/>
                  <a:latin typeface="Segoe UI"/>
                  <a:ea typeface="+mn-ea"/>
                  <a:cs typeface="+mn-cs"/>
                </a:rPr>
                <a:t>ADDS1</a:t>
              </a:r>
            </a:p>
          </p:txBody>
        </p:sp>
        <p:sp>
          <p:nvSpPr>
            <p:cNvPr id="214" name="TextBox 213">
              <a:extLst>
                <a:ext uri="{FF2B5EF4-FFF2-40B4-BE49-F238E27FC236}">
                  <a16:creationId xmlns:a16="http://schemas.microsoft.com/office/drawing/2014/main" id="{D04F15D9-E173-4216-942B-1A4C1026F926}"/>
                </a:ext>
              </a:extLst>
            </p:cNvPr>
            <p:cNvSpPr txBox="1"/>
            <p:nvPr/>
          </p:nvSpPr>
          <p:spPr>
            <a:xfrm>
              <a:off x="6621858" y="4732466"/>
              <a:ext cx="285336" cy="109902"/>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93805">
                        <a:srgbClr val="0078D4"/>
                      </a:gs>
                      <a:gs pos="79646">
                        <a:srgbClr val="0078D4"/>
                      </a:gs>
                    </a:gsLst>
                    <a:lin ang="5400000" scaled="0"/>
                  </a:gradFill>
                  <a:effectLst/>
                  <a:uLnTx/>
                  <a:uFillTx/>
                  <a:latin typeface="Segoe UI"/>
                  <a:ea typeface="+mn-ea"/>
                  <a:cs typeface="+mn-cs"/>
                </a:rPr>
                <a:t>ADDS2</a:t>
              </a:r>
            </a:p>
          </p:txBody>
        </p:sp>
        <p:grpSp>
          <p:nvGrpSpPr>
            <p:cNvPr id="215" name="Group 25">
              <a:extLst>
                <a:ext uri="{FF2B5EF4-FFF2-40B4-BE49-F238E27FC236}">
                  <a16:creationId xmlns:a16="http://schemas.microsoft.com/office/drawing/2014/main" id="{8143EC6C-383F-42F1-B5B3-2403D035E7F3}"/>
                </a:ext>
              </a:extLst>
            </p:cNvPr>
            <p:cNvGrpSpPr>
              <a:grpSpLocks noChangeAspect="1"/>
            </p:cNvGrpSpPr>
            <p:nvPr/>
          </p:nvGrpSpPr>
          <p:grpSpPr bwMode="auto">
            <a:xfrm>
              <a:off x="4817069" y="4486654"/>
              <a:ext cx="276974" cy="214722"/>
              <a:chOff x="3689" y="2040"/>
              <a:chExt cx="307" cy="238"/>
            </a:xfrm>
          </p:grpSpPr>
          <p:sp>
            <p:nvSpPr>
              <p:cNvPr id="216" name="Freeform 26">
                <a:extLst>
                  <a:ext uri="{FF2B5EF4-FFF2-40B4-BE49-F238E27FC236}">
                    <a16:creationId xmlns:a16="http://schemas.microsoft.com/office/drawing/2014/main" id="{51B853BC-4521-4773-A7E9-BDA3808679B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7" name="Freeform 27">
                <a:extLst>
                  <a:ext uri="{FF2B5EF4-FFF2-40B4-BE49-F238E27FC236}">
                    <a16:creationId xmlns:a16="http://schemas.microsoft.com/office/drawing/2014/main" id="{4A2DA956-9FDE-42B3-BE25-3C767139D705}"/>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8" name="Freeform 28">
                <a:extLst>
                  <a:ext uri="{FF2B5EF4-FFF2-40B4-BE49-F238E27FC236}">
                    <a16:creationId xmlns:a16="http://schemas.microsoft.com/office/drawing/2014/main" id="{E65BAE80-FA1B-43E0-AC82-B47584AC1B8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9" name="Line 29">
                <a:extLst>
                  <a:ext uri="{FF2B5EF4-FFF2-40B4-BE49-F238E27FC236}">
                    <a16:creationId xmlns:a16="http://schemas.microsoft.com/office/drawing/2014/main" id="{D6375FAD-F479-4DCE-9DFB-832466F212CA}"/>
                  </a:ext>
                </a:extLst>
              </p:cNvPr>
              <p:cNvSpPr>
                <a:spLocks noChangeShapeType="1"/>
              </p:cNvSpPr>
              <p:nvPr/>
            </p:nvSpPr>
            <p:spPr bwMode="auto">
              <a:xfrm>
                <a:off x="3841" y="2128"/>
                <a:ext cx="0" cy="63"/>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0" name="Freeform 30">
                <a:extLst>
                  <a:ext uri="{FF2B5EF4-FFF2-40B4-BE49-F238E27FC236}">
                    <a16:creationId xmlns:a16="http://schemas.microsoft.com/office/drawing/2014/main" id="{F3552837-2D97-48B7-B94F-153B8299B3F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21" name="TextBox 220">
              <a:extLst>
                <a:ext uri="{FF2B5EF4-FFF2-40B4-BE49-F238E27FC236}">
                  <a16:creationId xmlns:a16="http://schemas.microsoft.com/office/drawing/2014/main" id="{388C0D54-268B-4AE4-83C7-DA0268D56D71}"/>
                </a:ext>
              </a:extLst>
            </p:cNvPr>
            <p:cNvSpPr txBox="1"/>
            <p:nvPr/>
          </p:nvSpPr>
          <p:spPr>
            <a:xfrm>
              <a:off x="4716571" y="4733150"/>
              <a:ext cx="493725" cy="109902"/>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93805">
                        <a:srgbClr val="0078D4"/>
                      </a:gs>
                      <a:gs pos="79646">
                        <a:srgbClr val="0078D4"/>
                      </a:gs>
                    </a:gsLst>
                    <a:lin ang="5400000" scaled="0"/>
                  </a:gradFill>
                  <a:effectLst/>
                  <a:uLnTx/>
                  <a:uFillTx/>
                  <a:latin typeface="Segoe UI"/>
                  <a:ea typeface="+mn-ea"/>
                  <a:cs typeface="+mn-cs"/>
                </a:rPr>
                <a:t>Bastion host</a:t>
              </a:r>
            </a:p>
          </p:txBody>
        </p:sp>
        <p:pic>
          <p:nvPicPr>
            <p:cNvPr id="222" name="Picture 221" descr="A screenshot of a cell phone&#10;&#10;Description generated with high confidence">
              <a:extLst>
                <a:ext uri="{FF2B5EF4-FFF2-40B4-BE49-F238E27FC236}">
                  <a16:creationId xmlns:a16="http://schemas.microsoft.com/office/drawing/2014/main" id="{A9332668-125E-4E2F-AE18-91846918B6FD}"/>
                </a:ext>
              </a:extLst>
            </p:cNvPr>
            <p:cNvPicPr>
              <a:picLocks noChangeAspect="1"/>
            </p:cNvPicPr>
            <p:nvPr/>
          </p:nvPicPr>
          <p:blipFill rotWithShape="1">
            <a:blip r:embed="rId9"/>
            <a:srcRect l="34534" t="82358" r="62184" b="10053"/>
            <a:stretch/>
          </p:blipFill>
          <p:spPr>
            <a:xfrm>
              <a:off x="4945858" y="5721881"/>
              <a:ext cx="313048" cy="317520"/>
            </a:xfrm>
            <a:prstGeom prst="rect">
              <a:avLst/>
            </a:prstGeom>
          </p:spPr>
        </p:pic>
        <p:sp>
          <p:nvSpPr>
            <p:cNvPr id="224" name="TextBox 223">
              <a:extLst>
                <a:ext uri="{FF2B5EF4-FFF2-40B4-BE49-F238E27FC236}">
                  <a16:creationId xmlns:a16="http://schemas.microsoft.com/office/drawing/2014/main" id="{A8F5A8DB-25DC-4AC5-B714-EC5B2AED009E}"/>
                </a:ext>
              </a:extLst>
            </p:cNvPr>
            <p:cNvSpPr txBox="1"/>
            <p:nvPr/>
          </p:nvSpPr>
          <p:spPr>
            <a:xfrm>
              <a:off x="4796823" y="6075604"/>
              <a:ext cx="537006" cy="219804"/>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rPr>
                <a:t>Azure</a:t>
              </a:r>
              <a:br>
                <a:rPr kumimoji="0" lang="en-US" sz="714"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rPr>
              </a:br>
              <a:r>
                <a:rPr kumimoji="0" lang="en-US" sz="714"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rPr>
                <a:t>Management</a:t>
              </a:r>
            </a:p>
          </p:txBody>
        </p:sp>
        <p:pic>
          <p:nvPicPr>
            <p:cNvPr id="225" name="Picture 224" descr="A screenshot of a cell phone&#10;&#10;Description generated with high confidence">
              <a:extLst>
                <a:ext uri="{FF2B5EF4-FFF2-40B4-BE49-F238E27FC236}">
                  <a16:creationId xmlns:a16="http://schemas.microsoft.com/office/drawing/2014/main" id="{8169479A-763A-4879-A5EF-9B8EF596C825}"/>
                </a:ext>
              </a:extLst>
            </p:cNvPr>
            <p:cNvPicPr>
              <a:picLocks noChangeAspect="1"/>
            </p:cNvPicPr>
            <p:nvPr/>
          </p:nvPicPr>
          <p:blipFill rotWithShape="1">
            <a:blip r:embed="rId9"/>
            <a:srcRect l="41058" t="83269" r="55660" b="9142"/>
            <a:stretch/>
          </p:blipFill>
          <p:spPr>
            <a:xfrm>
              <a:off x="5529324" y="5721881"/>
              <a:ext cx="313048" cy="317520"/>
            </a:xfrm>
            <a:prstGeom prst="rect">
              <a:avLst/>
            </a:prstGeom>
          </p:spPr>
        </p:pic>
        <p:sp>
          <p:nvSpPr>
            <p:cNvPr id="226" name="TextBox 225">
              <a:extLst>
                <a:ext uri="{FF2B5EF4-FFF2-40B4-BE49-F238E27FC236}">
                  <a16:creationId xmlns:a16="http://schemas.microsoft.com/office/drawing/2014/main" id="{05963BFE-199A-4D73-A477-0CF924A3D84F}"/>
                </a:ext>
              </a:extLst>
            </p:cNvPr>
            <p:cNvSpPr txBox="1"/>
            <p:nvPr/>
          </p:nvSpPr>
          <p:spPr>
            <a:xfrm>
              <a:off x="5521044" y="6075604"/>
              <a:ext cx="318998" cy="219804"/>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rPr>
                <a:t>Security</a:t>
              </a:r>
              <a:br>
                <a:rPr kumimoji="0" lang="en-US" sz="714"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rPr>
              </a:br>
              <a:r>
                <a:rPr kumimoji="0" lang="en-US" sz="714"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rPr>
                <a:t>Center</a:t>
              </a:r>
            </a:p>
          </p:txBody>
        </p:sp>
        <p:pic>
          <p:nvPicPr>
            <p:cNvPr id="227" name="Picture 226" descr="A screenshot of a cell phone&#10;&#10;Description generated with high confidence">
              <a:extLst>
                <a:ext uri="{FF2B5EF4-FFF2-40B4-BE49-F238E27FC236}">
                  <a16:creationId xmlns:a16="http://schemas.microsoft.com/office/drawing/2014/main" id="{CEDF8DA6-2BAD-44D6-AD87-0228129C997F}"/>
                </a:ext>
              </a:extLst>
            </p:cNvPr>
            <p:cNvPicPr>
              <a:picLocks noChangeAspect="1"/>
            </p:cNvPicPr>
            <p:nvPr/>
          </p:nvPicPr>
          <p:blipFill rotWithShape="1">
            <a:blip r:embed="rId9"/>
            <a:srcRect l="47039" t="82365" r="49325" b="9097"/>
            <a:stretch/>
          </p:blipFill>
          <p:spPr>
            <a:xfrm>
              <a:off x="6080162" y="5693569"/>
              <a:ext cx="346832" cy="357187"/>
            </a:xfrm>
            <a:prstGeom prst="rect">
              <a:avLst/>
            </a:prstGeom>
          </p:spPr>
        </p:pic>
        <p:sp>
          <p:nvSpPr>
            <p:cNvPr id="228" name="TextBox 227">
              <a:extLst>
                <a:ext uri="{FF2B5EF4-FFF2-40B4-BE49-F238E27FC236}">
                  <a16:creationId xmlns:a16="http://schemas.microsoft.com/office/drawing/2014/main" id="{D4908F72-8CED-440B-9A0D-E4B230ADEB8E}"/>
                </a:ext>
              </a:extLst>
            </p:cNvPr>
            <p:cNvSpPr txBox="1"/>
            <p:nvPr/>
          </p:nvSpPr>
          <p:spPr>
            <a:xfrm>
              <a:off x="6006131" y="6075604"/>
              <a:ext cx="503343" cy="219804"/>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rPr>
                <a:t>Azure Active</a:t>
              </a:r>
              <a:br>
                <a:rPr kumimoji="0" lang="en-US" sz="714"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rPr>
              </a:br>
              <a:r>
                <a:rPr kumimoji="0" lang="en-US" sz="714"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rPr>
                <a:t>Directory</a:t>
              </a:r>
            </a:p>
          </p:txBody>
        </p:sp>
        <p:pic>
          <p:nvPicPr>
            <p:cNvPr id="229" name="Picture 228" descr="A screenshot of a cell phone&#10;&#10;Description generated with high confidence">
              <a:extLst>
                <a:ext uri="{FF2B5EF4-FFF2-40B4-BE49-F238E27FC236}">
                  <a16:creationId xmlns:a16="http://schemas.microsoft.com/office/drawing/2014/main" id="{F865869F-F4C5-4D45-A06A-C1BE6DC2D92C}"/>
                </a:ext>
              </a:extLst>
            </p:cNvPr>
            <p:cNvPicPr>
              <a:picLocks noChangeAspect="1"/>
            </p:cNvPicPr>
            <p:nvPr/>
          </p:nvPicPr>
          <p:blipFill rotWithShape="1">
            <a:blip r:embed="rId9"/>
            <a:srcRect l="52681" t="82023" r="43683" b="9439"/>
            <a:stretch/>
          </p:blipFill>
          <p:spPr>
            <a:xfrm>
              <a:off x="6728446" y="5702794"/>
              <a:ext cx="346832" cy="357187"/>
            </a:xfrm>
            <a:prstGeom prst="rect">
              <a:avLst/>
            </a:prstGeom>
          </p:spPr>
        </p:pic>
        <p:sp>
          <p:nvSpPr>
            <p:cNvPr id="230" name="TextBox 229">
              <a:extLst>
                <a:ext uri="{FF2B5EF4-FFF2-40B4-BE49-F238E27FC236}">
                  <a16:creationId xmlns:a16="http://schemas.microsoft.com/office/drawing/2014/main" id="{245F526B-D81F-4F88-A85E-6D3F65F06FFF}"/>
                </a:ext>
              </a:extLst>
            </p:cNvPr>
            <p:cNvSpPr txBox="1"/>
            <p:nvPr/>
          </p:nvSpPr>
          <p:spPr>
            <a:xfrm>
              <a:off x="6704112" y="6073352"/>
              <a:ext cx="403958" cy="219804"/>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rPr>
                <a:t>Azure Key</a:t>
              </a:r>
              <a:br>
                <a:rPr kumimoji="0" lang="en-US" sz="714"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rPr>
              </a:br>
              <a:r>
                <a:rPr kumimoji="0" lang="en-US" sz="714"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rPr>
                <a:t>Vault</a:t>
              </a:r>
            </a:p>
          </p:txBody>
        </p:sp>
        <p:grpSp>
          <p:nvGrpSpPr>
            <p:cNvPr id="66" name="Group 8">
              <a:extLst>
                <a:ext uri="{FF2B5EF4-FFF2-40B4-BE49-F238E27FC236}">
                  <a16:creationId xmlns:a16="http://schemas.microsoft.com/office/drawing/2014/main" id="{C87D801A-B3E3-47C5-A9BB-776267F38445}"/>
                </a:ext>
              </a:extLst>
            </p:cNvPr>
            <p:cNvGrpSpPr>
              <a:grpSpLocks noChangeAspect="1"/>
            </p:cNvGrpSpPr>
            <p:nvPr/>
          </p:nvGrpSpPr>
          <p:grpSpPr bwMode="auto">
            <a:xfrm>
              <a:off x="6956332" y="5530165"/>
              <a:ext cx="329348" cy="192064"/>
              <a:chOff x="4390" y="3866"/>
              <a:chExt cx="511" cy="298"/>
            </a:xfrm>
          </p:grpSpPr>
          <p:sp>
            <p:nvSpPr>
              <p:cNvPr id="67" name="Freeform 9">
                <a:extLst>
                  <a:ext uri="{FF2B5EF4-FFF2-40B4-BE49-F238E27FC236}">
                    <a16:creationId xmlns:a16="http://schemas.microsoft.com/office/drawing/2014/main" id="{663A7C24-3C26-4444-A154-CBDB7F6E7F3F}"/>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10">
                <a:extLst>
                  <a:ext uri="{FF2B5EF4-FFF2-40B4-BE49-F238E27FC236}">
                    <a16:creationId xmlns:a16="http://schemas.microsoft.com/office/drawing/2014/main" id="{1A3E99DC-4F70-4C9A-B897-390FED259AA6}"/>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Oval 11">
                <a:extLst>
                  <a:ext uri="{FF2B5EF4-FFF2-40B4-BE49-F238E27FC236}">
                    <a16:creationId xmlns:a16="http://schemas.microsoft.com/office/drawing/2014/main" id="{9BBB2E3F-A73C-4DCA-A088-E9CF2CDF3A84}"/>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Oval 12">
                <a:extLst>
                  <a:ext uri="{FF2B5EF4-FFF2-40B4-BE49-F238E27FC236}">
                    <a16:creationId xmlns:a16="http://schemas.microsoft.com/office/drawing/2014/main" id="{3B0ECD6E-B2EC-4C22-A441-C9386D7C0EB1}"/>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1" name="Oval 13">
                <a:extLst>
                  <a:ext uri="{FF2B5EF4-FFF2-40B4-BE49-F238E27FC236}">
                    <a16:creationId xmlns:a16="http://schemas.microsoft.com/office/drawing/2014/main" id="{0462B83B-70C4-49FF-8FFD-7CD64772F6C5}"/>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31" name="Straight Connector 230">
              <a:extLst>
                <a:ext uri="{FF2B5EF4-FFF2-40B4-BE49-F238E27FC236}">
                  <a16:creationId xmlns:a16="http://schemas.microsoft.com/office/drawing/2014/main" id="{B95CDDE4-9674-4169-B3CF-270723447B94}"/>
                </a:ext>
              </a:extLst>
            </p:cNvPr>
            <p:cNvCxnSpPr>
              <a:cxnSpLocks/>
            </p:cNvCxnSpPr>
            <p:nvPr/>
          </p:nvCxnSpPr>
          <p:spPr>
            <a:xfrm>
              <a:off x="7560469" y="2838914"/>
              <a:ext cx="762000" cy="0"/>
            </a:xfrm>
            <a:prstGeom prst="line">
              <a:avLst/>
            </a:prstGeom>
            <a:ln w="38100">
              <a:solidFill>
                <a:schemeClr val="accent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235" name="Group 8">
              <a:extLst>
                <a:ext uri="{FF2B5EF4-FFF2-40B4-BE49-F238E27FC236}">
                  <a16:creationId xmlns:a16="http://schemas.microsoft.com/office/drawing/2014/main" id="{95FD9239-7ED1-4920-89E1-8CF0651A5BDB}"/>
                </a:ext>
              </a:extLst>
            </p:cNvPr>
            <p:cNvGrpSpPr>
              <a:grpSpLocks noChangeAspect="1"/>
            </p:cNvGrpSpPr>
            <p:nvPr/>
          </p:nvGrpSpPr>
          <p:grpSpPr bwMode="auto">
            <a:xfrm>
              <a:off x="7805317" y="2949566"/>
              <a:ext cx="266196" cy="155236"/>
              <a:chOff x="4390" y="3866"/>
              <a:chExt cx="511" cy="298"/>
            </a:xfrm>
          </p:grpSpPr>
          <p:sp>
            <p:nvSpPr>
              <p:cNvPr id="236" name="Freeform 9">
                <a:extLst>
                  <a:ext uri="{FF2B5EF4-FFF2-40B4-BE49-F238E27FC236}">
                    <a16:creationId xmlns:a16="http://schemas.microsoft.com/office/drawing/2014/main" id="{39017046-1960-41E1-BC5A-8731EB9A53DA}"/>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7" name="Freeform 10">
                <a:extLst>
                  <a:ext uri="{FF2B5EF4-FFF2-40B4-BE49-F238E27FC236}">
                    <a16:creationId xmlns:a16="http://schemas.microsoft.com/office/drawing/2014/main" id="{83E6A9B7-6A25-4D13-8DA3-3BFB2A16A6E2}"/>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8" name="Oval 11">
                <a:extLst>
                  <a:ext uri="{FF2B5EF4-FFF2-40B4-BE49-F238E27FC236}">
                    <a16:creationId xmlns:a16="http://schemas.microsoft.com/office/drawing/2014/main" id="{F26F1880-C1A0-4609-A631-B3B605156BE1}"/>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9" name="Oval 12">
                <a:extLst>
                  <a:ext uri="{FF2B5EF4-FFF2-40B4-BE49-F238E27FC236}">
                    <a16:creationId xmlns:a16="http://schemas.microsoft.com/office/drawing/2014/main" id="{2B3997C6-D887-423A-B41A-CAD9CEA00FD0}"/>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0" name="Oval 13">
                <a:extLst>
                  <a:ext uri="{FF2B5EF4-FFF2-40B4-BE49-F238E27FC236}">
                    <a16:creationId xmlns:a16="http://schemas.microsoft.com/office/drawing/2014/main" id="{A8D200D6-485A-41EA-9991-12C5DED0D942}"/>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41" name="Straight Connector 240">
              <a:extLst>
                <a:ext uri="{FF2B5EF4-FFF2-40B4-BE49-F238E27FC236}">
                  <a16:creationId xmlns:a16="http://schemas.microsoft.com/office/drawing/2014/main" id="{1C1E723E-A329-4F37-8BBF-59D7CF504658}"/>
                </a:ext>
              </a:extLst>
            </p:cNvPr>
            <p:cNvCxnSpPr>
              <a:cxnSpLocks/>
            </p:cNvCxnSpPr>
            <p:nvPr/>
          </p:nvCxnSpPr>
          <p:spPr>
            <a:xfrm>
              <a:off x="7560469" y="4961136"/>
              <a:ext cx="762000" cy="0"/>
            </a:xfrm>
            <a:prstGeom prst="line">
              <a:avLst/>
            </a:prstGeom>
            <a:ln w="38100">
              <a:solidFill>
                <a:schemeClr val="accent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242" name="Group 8">
              <a:extLst>
                <a:ext uri="{FF2B5EF4-FFF2-40B4-BE49-F238E27FC236}">
                  <a16:creationId xmlns:a16="http://schemas.microsoft.com/office/drawing/2014/main" id="{8149E4FD-8A29-41D0-B815-67F36F4476F2}"/>
                </a:ext>
              </a:extLst>
            </p:cNvPr>
            <p:cNvGrpSpPr>
              <a:grpSpLocks noChangeAspect="1"/>
            </p:cNvGrpSpPr>
            <p:nvPr/>
          </p:nvGrpSpPr>
          <p:grpSpPr bwMode="auto">
            <a:xfrm>
              <a:off x="7805317" y="5071788"/>
              <a:ext cx="266196" cy="155236"/>
              <a:chOff x="4390" y="3866"/>
              <a:chExt cx="511" cy="298"/>
            </a:xfrm>
          </p:grpSpPr>
          <p:sp>
            <p:nvSpPr>
              <p:cNvPr id="243" name="Freeform 9">
                <a:extLst>
                  <a:ext uri="{FF2B5EF4-FFF2-40B4-BE49-F238E27FC236}">
                    <a16:creationId xmlns:a16="http://schemas.microsoft.com/office/drawing/2014/main" id="{CB8DBFD3-53E9-4365-A977-100458F29A84}"/>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4" name="Freeform 10">
                <a:extLst>
                  <a:ext uri="{FF2B5EF4-FFF2-40B4-BE49-F238E27FC236}">
                    <a16:creationId xmlns:a16="http://schemas.microsoft.com/office/drawing/2014/main" id="{251D5118-9254-43D5-82C6-2FCC7D91A810}"/>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5" name="Oval 11">
                <a:extLst>
                  <a:ext uri="{FF2B5EF4-FFF2-40B4-BE49-F238E27FC236}">
                    <a16:creationId xmlns:a16="http://schemas.microsoft.com/office/drawing/2014/main" id="{47680A56-23F8-4D66-90C1-E507FA194032}"/>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6" name="Oval 12">
                <a:extLst>
                  <a:ext uri="{FF2B5EF4-FFF2-40B4-BE49-F238E27FC236}">
                    <a16:creationId xmlns:a16="http://schemas.microsoft.com/office/drawing/2014/main" id="{4CA361FD-C8C5-46D1-8B73-8B2D5AF3FF56}"/>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7" name="Oval 13">
                <a:extLst>
                  <a:ext uri="{FF2B5EF4-FFF2-40B4-BE49-F238E27FC236}">
                    <a16:creationId xmlns:a16="http://schemas.microsoft.com/office/drawing/2014/main" id="{245F0949-08D6-45F5-81FA-19C9A0B34564}"/>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48" name="Rectangle 247">
              <a:extLst>
                <a:ext uri="{FF2B5EF4-FFF2-40B4-BE49-F238E27FC236}">
                  <a16:creationId xmlns:a16="http://schemas.microsoft.com/office/drawing/2014/main" id="{43325419-663B-4309-93CF-F52E4A66C650}"/>
                </a:ext>
              </a:extLst>
            </p:cNvPr>
            <p:cNvSpPr/>
            <p:nvPr/>
          </p:nvSpPr>
          <p:spPr bwMode="auto">
            <a:xfrm>
              <a:off x="8335140" y="1898467"/>
              <a:ext cx="2187207" cy="1642306"/>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249" name="Rectangle 248">
              <a:extLst>
                <a:ext uri="{FF2B5EF4-FFF2-40B4-BE49-F238E27FC236}">
                  <a16:creationId xmlns:a16="http://schemas.microsoft.com/office/drawing/2014/main" id="{518F702A-33DD-4506-B24B-DDEAD65F0F98}"/>
                </a:ext>
              </a:extLst>
            </p:cNvPr>
            <p:cNvSpPr/>
            <p:nvPr/>
          </p:nvSpPr>
          <p:spPr bwMode="auto">
            <a:xfrm>
              <a:off x="8408330" y="1975131"/>
              <a:ext cx="1326219" cy="13505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a:ln>
                    <a:noFill/>
                  </a:ln>
                  <a:gradFill>
                    <a:gsLst>
                      <a:gs pos="87611">
                        <a:srgbClr val="5C2D91"/>
                      </a:gs>
                      <a:gs pos="64602">
                        <a:srgbClr val="5C2D91"/>
                      </a:gs>
                    </a:gsLst>
                    <a:lin ang="5400000" scaled="0"/>
                  </a:gradFill>
                  <a:effectLst/>
                  <a:uLnTx/>
                  <a:uFillTx/>
                  <a:latin typeface="Segoe UI"/>
                  <a:ea typeface="+mn-ea"/>
                  <a:cs typeface="+mn-cs"/>
                </a:rPr>
                <a:t>AppService subnet</a:t>
              </a:r>
            </a:p>
          </p:txBody>
        </p:sp>
        <p:pic>
          <p:nvPicPr>
            <p:cNvPr id="250" name="Picture 249" descr="A screenshot of a cell phone&#10;&#10;Description generated with high confidence">
              <a:extLst>
                <a:ext uri="{FF2B5EF4-FFF2-40B4-BE49-F238E27FC236}">
                  <a16:creationId xmlns:a16="http://schemas.microsoft.com/office/drawing/2014/main" id="{C03FC5C6-5C2C-46CF-AEAD-70A6E4395BFB}"/>
                </a:ext>
              </a:extLst>
            </p:cNvPr>
            <p:cNvPicPr>
              <a:picLocks noChangeAspect="1"/>
            </p:cNvPicPr>
            <p:nvPr/>
          </p:nvPicPr>
          <p:blipFill rotWithShape="1">
            <a:blip r:embed="rId9">
              <a:clrChange>
                <a:clrFrom>
                  <a:srgbClr val="F5F1F0"/>
                </a:clrFrom>
                <a:clrTo>
                  <a:srgbClr val="F5F1F0">
                    <a:alpha val="0"/>
                  </a:srgbClr>
                </a:clrTo>
              </a:clrChange>
            </a:blip>
            <a:srcRect l="74210" t="25616" r="22893" b="68155"/>
            <a:stretch/>
          </p:blipFill>
          <p:spPr>
            <a:xfrm>
              <a:off x="8857699" y="2542622"/>
              <a:ext cx="319534" cy="301414"/>
            </a:xfrm>
            <a:prstGeom prst="rect">
              <a:avLst/>
            </a:prstGeom>
          </p:spPr>
        </p:pic>
        <p:sp>
          <p:nvSpPr>
            <p:cNvPr id="251" name="TextBox 250">
              <a:extLst>
                <a:ext uri="{FF2B5EF4-FFF2-40B4-BE49-F238E27FC236}">
                  <a16:creationId xmlns:a16="http://schemas.microsoft.com/office/drawing/2014/main" id="{1BC5556A-1738-491D-BB2F-E4501E71E6DE}"/>
                </a:ext>
              </a:extLst>
            </p:cNvPr>
            <p:cNvSpPr txBox="1"/>
            <p:nvPr/>
          </p:nvSpPr>
          <p:spPr>
            <a:xfrm>
              <a:off x="8778619" y="2864632"/>
              <a:ext cx="477695" cy="109902"/>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32743">
                        <a:srgbClr val="5C2D91"/>
                      </a:gs>
                      <a:gs pos="52000">
                        <a:srgbClr val="5C2D91"/>
                      </a:gs>
                    </a:gsLst>
                    <a:lin ang="5400000" scaled="0"/>
                  </a:gradFill>
                  <a:effectLst/>
                  <a:uLnTx/>
                  <a:uFillTx/>
                  <a:latin typeface="Segoe UI"/>
                  <a:ea typeface="+mn-ea"/>
                  <a:cs typeface="+mn-cs"/>
                </a:rPr>
                <a:t>App Service</a:t>
              </a:r>
            </a:p>
          </p:txBody>
        </p:sp>
        <p:grpSp>
          <p:nvGrpSpPr>
            <p:cNvPr id="252" name="Group 251">
              <a:extLst>
                <a:ext uri="{FF2B5EF4-FFF2-40B4-BE49-F238E27FC236}">
                  <a16:creationId xmlns:a16="http://schemas.microsoft.com/office/drawing/2014/main" id="{BEEAB3C2-A5CD-44DB-A293-06F3BF14FC8F}"/>
                </a:ext>
              </a:extLst>
            </p:cNvPr>
            <p:cNvGrpSpPr/>
            <p:nvPr/>
          </p:nvGrpSpPr>
          <p:grpSpPr>
            <a:xfrm>
              <a:off x="9548932" y="2034049"/>
              <a:ext cx="125904" cy="195665"/>
              <a:chOff x="666557" y="2477604"/>
              <a:chExt cx="317693" cy="493712"/>
            </a:xfrm>
          </p:grpSpPr>
          <p:grpSp>
            <p:nvGrpSpPr>
              <p:cNvPr id="253" name="Group 21">
                <a:extLst>
                  <a:ext uri="{FF2B5EF4-FFF2-40B4-BE49-F238E27FC236}">
                    <a16:creationId xmlns:a16="http://schemas.microsoft.com/office/drawing/2014/main" id="{273032B8-B6CE-49A2-9F1B-6E0D3DB99E07}"/>
                  </a:ext>
                </a:extLst>
              </p:cNvPr>
              <p:cNvGrpSpPr>
                <a:grpSpLocks noChangeAspect="1"/>
              </p:cNvGrpSpPr>
              <p:nvPr/>
            </p:nvGrpSpPr>
            <p:grpSpPr bwMode="auto">
              <a:xfrm>
                <a:off x="666557" y="2477604"/>
                <a:ext cx="317693" cy="493712"/>
                <a:chOff x="458" y="1306"/>
                <a:chExt cx="222" cy="345"/>
              </a:xfrm>
            </p:grpSpPr>
            <p:sp>
              <p:nvSpPr>
                <p:cNvPr id="255" name="Rectangle 22">
                  <a:extLst>
                    <a:ext uri="{FF2B5EF4-FFF2-40B4-BE49-F238E27FC236}">
                      <a16:creationId xmlns:a16="http://schemas.microsoft.com/office/drawing/2014/main" id="{5541C529-FBE8-44AD-9B50-699F8E309A22}"/>
                    </a:ext>
                  </a:extLst>
                </p:cNvPr>
                <p:cNvSpPr>
                  <a:spLocks noChangeArrowheads="1"/>
                </p:cNvSpPr>
                <p:nvPr/>
              </p:nvSpPr>
              <p:spPr bwMode="auto">
                <a:xfrm>
                  <a:off x="458" y="1450"/>
                  <a:ext cx="222" cy="201"/>
                </a:xfrm>
                <a:prstGeom prst="rect">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1A1A1A"/>
                    </a:solidFill>
                    <a:effectLst/>
                    <a:uLnTx/>
                    <a:uFillTx/>
                    <a:latin typeface="Segoe UI"/>
                    <a:ea typeface="+mn-ea"/>
                    <a:cs typeface="+mn-cs"/>
                  </a:endParaRPr>
                </a:p>
              </p:txBody>
            </p:sp>
            <p:sp>
              <p:nvSpPr>
                <p:cNvPr id="256" name="Freeform 23">
                  <a:extLst>
                    <a:ext uri="{FF2B5EF4-FFF2-40B4-BE49-F238E27FC236}">
                      <a16:creationId xmlns:a16="http://schemas.microsoft.com/office/drawing/2014/main" id="{B3CD590C-9DD0-4196-92F2-E03DA512A573}"/>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1A1A1A"/>
                    </a:solidFill>
                    <a:effectLst/>
                    <a:uLnTx/>
                    <a:uFillTx/>
                    <a:latin typeface="Segoe UI"/>
                    <a:ea typeface="+mn-ea"/>
                    <a:cs typeface="+mn-cs"/>
                  </a:endParaRPr>
                </a:p>
              </p:txBody>
            </p:sp>
          </p:grpSp>
          <p:sp>
            <p:nvSpPr>
              <p:cNvPr id="254" name="TextBox 253">
                <a:extLst>
                  <a:ext uri="{FF2B5EF4-FFF2-40B4-BE49-F238E27FC236}">
                    <a16:creationId xmlns:a16="http://schemas.microsoft.com/office/drawing/2014/main" id="{EDCF1E98-3FC3-459B-8ECB-A0BE87C23D16}"/>
                  </a:ext>
                </a:extLst>
              </p:cNvPr>
              <p:cNvSpPr txBox="1"/>
              <p:nvPr/>
            </p:nvSpPr>
            <p:spPr>
              <a:xfrm>
                <a:off x="691924" y="2760072"/>
                <a:ext cx="266962" cy="158395"/>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408" b="0" i="0" u="none" strike="noStrike" kern="1200" cap="none" spc="0" normalizeH="0" baseline="0" noProof="0">
                    <a:ln>
                      <a:noFill/>
                    </a:ln>
                    <a:gradFill>
                      <a:gsLst>
                        <a:gs pos="56637">
                          <a:srgbClr val="5C2D91"/>
                        </a:gs>
                        <a:gs pos="38000">
                          <a:srgbClr val="5C2D91"/>
                        </a:gs>
                      </a:gsLst>
                      <a:lin ang="5400000" scaled="0"/>
                    </a:gradFill>
                    <a:effectLst/>
                    <a:uLnTx/>
                    <a:uFillTx/>
                    <a:latin typeface="Segoe UI Semibold"/>
                    <a:ea typeface="+mn-ea"/>
                    <a:cs typeface="+mn-cs"/>
                  </a:rPr>
                  <a:t>NSG</a:t>
                </a:r>
              </a:p>
            </p:txBody>
          </p:sp>
        </p:grpSp>
        <p:sp>
          <p:nvSpPr>
            <p:cNvPr id="257" name="Rectangle 256">
              <a:extLst>
                <a:ext uri="{FF2B5EF4-FFF2-40B4-BE49-F238E27FC236}">
                  <a16:creationId xmlns:a16="http://schemas.microsoft.com/office/drawing/2014/main" id="{3791072A-B39A-4FE7-96C6-FFACCAEC93DF}"/>
                </a:ext>
              </a:extLst>
            </p:cNvPr>
            <p:cNvSpPr/>
            <p:nvPr/>
          </p:nvSpPr>
          <p:spPr bwMode="auto">
            <a:xfrm>
              <a:off x="9901525" y="3409621"/>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58" name="TextBox 257">
              <a:extLst>
                <a:ext uri="{FF2B5EF4-FFF2-40B4-BE49-F238E27FC236}">
                  <a16:creationId xmlns:a16="http://schemas.microsoft.com/office/drawing/2014/main" id="{6E44249B-3826-451B-B655-BFDFE043A310}"/>
                </a:ext>
              </a:extLst>
            </p:cNvPr>
            <p:cNvSpPr txBox="1"/>
            <p:nvPr/>
          </p:nvSpPr>
          <p:spPr>
            <a:xfrm>
              <a:off x="9259182" y="3374215"/>
              <a:ext cx="602730" cy="125547"/>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rPr>
                <a:t>Spoke1 </a:t>
              </a:r>
              <a:r>
                <a:rPr kumimoji="0" lang="en-US" sz="816" b="0" i="0" u="none" strike="noStrike" kern="1200" cap="none" spc="0" normalizeH="0" baseline="0" noProof="0" err="1">
                  <a:ln>
                    <a:noFill/>
                  </a:ln>
                  <a:gradFill>
                    <a:gsLst>
                      <a:gs pos="92920">
                        <a:srgbClr val="0078D4"/>
                      </a:gs>
                      <a:gs pos="79646">
                        <a:srgbClr val="0078D4"/>
                      </a:gs>
                    </a:gsLst>
                    <a:lin ang="5400000" scaled="0"/>
                  </a:gradFill>
                  <a:effectLst/>
                  <a:uLnTx/>
                  <a:uFillTx/>
                  <a:latin typeface="Segoe UI"/>
                  <a:ea typeface="+mn-ea"/>
                  <a:cs typeface="+mn-cs"/>
                </a:rPr>
                <a:t>VNet</a:t>
              </a:r>
              <a:endParaRPr kumimoji="0" lang="en-US" sz="816"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endParaRPr>
            </a:p>
          </p:txBody>
        </p:sp>
        <p:grpSp>
          <p:nvGrpSpPr>
            <p:cNvPr id="259" name="Group 8">
              <a:extLst>
                <a:ext uri="{FF2B5EF4-FFF2-40B4-BE49-F238E27FC236}">
                  <a16:creationId xmlns:a16="http://schemas.microsoft.com/office/drawing/2014/main" id="{4DF313A3-AB2D-4BA0-A8BF-73EDFBC15AA3}"/>
                </a:ext>
              </a:extLst>
            </p:cNvPr>
            <p:cNvGrpSpPr>
              <a:grpSpLocks noChangeAspect="1"/>
            </p:cNvGrpSpPr>
            <p:nvPr/>
          </p:nvGrpSpPr>
          <p:grpSpPr bwMode="auto">
            <a:xfrm>
              <a:off x="10040381" y="3447867"/>
              <a:ext cx="329348" cy="192064"/>
              <a:chOff x="4390" y="3866"/>
              <a:chExt cx="511" cy="298"/>
            </a:xfrm>
          </p:grpSpPr>
          <p:sp>
            <p:nvSpPr>
              <p:cNvPr id="260" name="Freeform 9">
                <a:extLst>
                  <a:ext uri="{FF2B5EF4-FFF2-40B4-BE49-F238E27FC236}">
                    <a16:creationId xmlns:a16="http://schemas.microsoft.com/office/drawing/2014/main" id="{224C4103-4C70-491C-94D2-D238F6B28239}"/>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1" name="Freeform 10">
                <a:extLst>
                  <a:ext uri="{FF2B5EF4-FFF2-40B4-BE49-F238E27FC236}">
                    <a16:creationId xmlns:a16="http://schemas.microsoft.com/office/drawing/2014/main" id="{2D09CCE2-903B-4F6C-B703-9B14B14A3B41}"/>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2" name="Oval 11">
                <a:extLst>
                  <a:ext uri="{FF2B5EF4-FFF2-40B4-BE49-F238E27FC236}">
                    <a16:creationId xmlns:a16="http://schemas.microsoft.com/office/drawing/2014/main" id="{99D15925-3ADC-44BF-9616-7D56237170A5}"/>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3" name="Oval 12">
                <a:extLst>
                  <a:ext uri="{FF2B5EF4-FFF2-40B4-BE49-F238E27FC236}">
                    <a16:creationId xmlns:a16="http://schemas.microsoft.com/office/drawing/2014/main" id="{569D1C47-1C81-414F-AA2D-51F949A9D6E7}"/>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4" name="Oval 13">
                <a:extLst>
                  <a:ext uri="{FF2B5EF4-FFF2-40B4-BE49-F238E27FC236}">
                    <a16:creationId xmlns:a16="http://schemas.microsoft.com/office/drawing/2014/main" id="{6635A47B-3DFB-4EDF-8C09-25E72D3B9B02}"/>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265" name="Straight Connector 264">
              <a:extLst>
                <a:ext uri="{FF2B5EF4-FFF2-40B4-BE49-F238E27FC236}">
                  <a16:creationId xmlns:a16="http://schemas.microsoft.com/office/drawing/2014/main" id="{1B688892-E790-41E6-A1B1-E4432EE48C4B}"/>
                </a:ext>
              </a:extLst>
            </p:cNvPr>
            <p:cNvCxnSpPr>
              <a:cxnSpLocks/>
            </p:cNvCxnSpPr>
            <p:nvPr/>
          </p:nvCxnSpPr>
          <p:spPr>
            <a:xfrm>
              <a:off x="9674836" y="2348937"/>
              <a:ext cx="1075714" cy="0"/>
            </a:xfrm>
            <a:prstGeom prst="line">
              <a:avLst/>
            </a:prstGeom>
            <a:ln w="38100">
              <a:solidFill>
                <a:srgbClr val="5C2D9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2B187146-5301-49CF-B9C5-9DEDFDB6EFC2}"/>
                </a:ext>
              </a:extLst>
            </p:cNvPr>
            <p:cNvCxnSpPr>
              <a:cxnSpLocks/>
            </p:cNvCxnSpPr>
            <p:nvPr/>
          </p:nvCxnSpPr>
          <p:spPr>
            <a:xfrm>
              <a:off x="9674836" y="3047724"/>
              <a:ext cx="1075714" cy="0"/>
            </a:xfrm>
            <a:prstGeom prst="line">
              <a:avLst/>
            </a:prstGeom>
            <a:ln w="38100">
              <a:solidFill>
                <a:srgbClr val="5C2D9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268" name="Picture 267" descr="A screenshot of a cell phone&#10;&#10;Description generated with high confidence">
              <a:extLst>
                <a:ext uri="{FF2B5EF4-FFF2-40B4-BE49-F238E27FC236}">
                  <a16:creationId xmlns:a16="http://schemas.microsoft.com/office/drawing/2014/main" id="{8383F7A4-5C79-44BE-8E62-EFA7060E1B66}"/>
                </a:ext>
              </a:extLst>
            </p:cNvPr>
            <p:cNvPicPr>
              <a:picLocks noChangeAspect="1"/>
            </p:cNvPicPr>
            <p:nvPr/>
          </p:nvPicPr>
          <p:blipFill rotWithShape="1">
            <a:blip r:embed="rId9">
              <a:clrChange>
                <a:clrFrom>
                  <a:srgbClr val="F5F1F0"/>
                </a:clrFrom>
                <a:clrTo>
                  <a:srgbClr val="F5F1F0">
                    <a:alpha val="0"/>
                  </a:srgbClr>
                </a:clrTo>
              </a:clrChange>
            </a:blip>
            <a:srcRect l="90501" t="18121" r="6076" b="73562"/>
            <a:stretch/>
          </p:blipFill>
          <p:spPr>
            <a:xfrm>
              <a:off x="10803730" y="2136111"/>
              <a:ext cx="377665" cy="402445"/>
            </a:xfrm>
            <a:prstGeom prst="rect">
              <a:avLst/>
            </a:prstGeom>
          </p:spPr>
        </p:pic>
        <p:sp>
          <p:nvSpPr>
            <p:cNvPr id="269" name="TextBox 268">
              <a:extLst>
                <a:ext uri="{FF2B5EF4-FFF2-40B4-BE49-F238E27FC236}">
                  <a16:creationId xmlns:a16="http://schemas.microsoft.com/office/drawing/2014/main" id="{FA9EA751-8F31-4474-AA01-1489530159F5}"/>
                </a:ext>
              </a:extLst>
            </p:cNvPr>
            <p:cNvSpPr txBox="1"/>
            <p:nvPr/>
          </p:nvSpPr>
          <p:spPr>
            <a:xfrm>
              <a:off x="10786411" y="2554000"/>
              <a:ext cx="403958" cy="219804"/>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32743">
                        <a:srgbClr val="5C2D91"/>
                      </a:gs>
                      <a:gs pos="52000">
                        <a:srgbClr val="5C2D91"/>
                      </a:gs>
                    </a:gsLst>
                    <a:lin ang="5400000" scaled="0"/>
                  </a:gradFill>
                  <a:effectLst/>
                  <a:uLnTx/>
                  <a:uFillTx/>
                  <a:latin typeface="Segoe UI"/>
                  <a:ea typeface="+mn-ea"/>
                  <a:cs typeface="+mn-cs"/>
                </a:rPr>
                <a:t>Azure Key</a:t>
              </a:r>
              <a:br>
                <a:rPr kumimoji="0" lang="en-US" sz="714" b="0" i="0" u="none" strike="noStrike" kern="1200" cap="none" spc="0" normalizeH="0" baseline="0" noProof="0">
                  <a:ln>
                    <a:noFill/>
                  </a:ln>
                  <a:gradFill>
                    <a:gsLst>
                      <a:gs pos="32743">
                        <a:srgbClr val="5C2D91"/>
                      </a:gs>
                      <a:gs pos="52000">
                        <a:srgbClr val="5C2D91"/>
                      </a:gs>
                    </a:gsLst>
                    <a:lin ang="5400000" scaled="0"/>
                  </a:gradFill>
                  <a:effectLst/>
                  <a:uLnTx/>
                  <a:uFillTx/>
                  <a:latin typeface="Segoe UI"/>
                  <a:ea typeface="+mn-ea"/>
                  <a:cs typeface="+mn-cs"/>
                </a:rPr>
              </a:br>
              <a:r>
                <a:rPr kumimoji="0" lang="en-US" sz="714" b="0" i="0" u="none" strike="noStrike" kern="1200" cap="none" spc="0" normalizeH="0" baseline="0" noProof="0">
                  <a:ln>
                    <a:noFill/>
                  </a:ln>
                  <a:gradFill>
                    <a:gsLst>
                      <a:gs pos="32743">
                        <a:srgbClr val="5C2D91"/>
                      </a:gs>
                      <a:gs pos="52000">
                        <a:srgbClr val="5C2D91"/>
                      </a:gs>
                    </a:gsLst>
                    <a:lin ang="5400000" scaled="0"/>
                  </a:gradFill>
                  <a:effectLst/>
                  <a:uLnTx/>
                  <a:uFillTx/>
                  <a:latin typeface="Segoe UI"/>
                  <a:ea typeface="+mn-ea"/>
                  <a:cs typeface="+mn-cs"/>
                </a:rPr>
                <a:t>Vault</a:t>
              </a:r>
            </a:p>
          </p:txBody>
        </p:sp>
        <p:pic>
          <p:nvPicPr>
            <p:cNvPr id="270" name="Picture 269" descr="A screenshot of a cell phone&#10;&#10;Description generated with high confidence">
              <a:extLst>
                <a:ext uri="{FF2B5EF4-FFF2-40B4-BE49-F238E27FC236}">
                  <a16:creationId xmlns:a16="http://schemas.microsoft.com/office/drawing/2014/main" id="{DEC7A17D-0DB6-495D-B9BE-2FFAF79EE9C9}"/>
                </a:ext>
              </a:extLst>
            </p:cNvPr>
            <p:cNvPicPr>
              <a:picLocks noChangeAspect="1"/>
            </p:cNvPicPr>
            <p:nvPr/>
          </p:nvPicPr>
          <p:blipFill rotWithShape="1">
            <a:blip r:embed="rId9">
              <a:clrChange>
                <a:clrFrom>
                  <a:srgbClr val="F5F1F0"/>
                </a:clrFrom>
                <a:clrTo>
                  <a:srgbClr val="F5F1F0">
                    <a:alpha val="0"/>
                  </a:srgbClr>
                </a:clrTo>
              </a:clrChange>
            </a:blip>
            <a:srcRect l="91075" t="33141" r="6767" b="60177"/>
            <a:stretch/>
          </p:blipFill>
          <p:spPr>
            <a:xfrm>
              <a:off x="10864850" y="2905589"/>
              <a:ext cx="238125" cy="323317"/>
            </a:xfrm>
            <a:prstGeom prst="rect">
              <a:avLst/>
            </a:prstGeom>
          </p:spPr>
        </p:pic>
        <p:sp>
          <p:nvSpPr>
            <p:cNvPr id="271" name="TextBox 270">
              <a:extLst>
                <a:ext uri="{FF2B5EF4-FFF2-40B4-BE49-F238E27FC236}">
                  <a16:creationId xmlns:a16="http://schemas.microsoft.com/office/drawing/2014/main" id="{4B5D5A5B-5E67-462B-9A24-533925E1E1C9}"/>
                </a:ext>
              </a:extLst>
            </p:cNvPr>
            <p:cNvSpPr txBox="1"/>
            <p:nvPr/>
          </p:nvSpPr>
          <p:spPr>
            <a:xfrm>
              <a:off x="10847553" y="3248640"/>
              <a:ext cx="277320" cy="109902"/>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32743">
                        <a:srgbClr val="5C2D91"/>
                      </a:gs>
                      <a:gs pos="52000">
                        <a:srgbClr val="5C2D91"/>
                      </a:gs>
                    </a:gsLst>
                    <a:lin ang="5400000" scaled="0"/>
                  </a:gradFill>
                  <a:effectLst/>
                  <a:uLnTx/>
                  <a:uFillTx/>
                  <a:latin typeface="Segoe UI"/>
                  <a:ea typeface="+mn-ea"/>
                  <a:cs typeface="+mn-cs"/>
                </a:rPr>
                <a:t>SQLDB</a:t>
              </a:r>
            </a:p>
          </p:txBody>
        </p:sp>
        <p:sp>
          <p:nvSpPr>
            <p:cNvPr id="275" name="Rectangle 274">
              <a:extLst>
                <a:ext uri="{FF2B5EF4-FFF2-40B4-BE49-F238E27FC236}">
                  <a16:creationId xmlns:a16="http://schemas.microsoft.com/office/drawing/2014/main" id="{D37AFC62-7256-4233-973D-F3D69626B0C3}"/>
                </a:ext>
              </a:extLst>
            </p:cNvPr>
            <p:cNvSpPr/>
            <p:nvPr/>
          </p:nvSpPr>
          <p:spPr bwMode="auto">
            <a:xfrm>
              <a:off x="9901566" y="5809314"/>
              <a:ext cx="550289" cy="29479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6" name="TextBox 275">
              <a:extLst>
                <a:ext uri="{FF2B5EF4-FFF2-40B4-BE49-F238E27FC236}">
                  <a16:creationId xmlns:a16="http://schemas.microsoft.com/office/drawing/2014/main" id="{D32311FE-58D0-4604-A7A0-68194E4201F0}"/>
                </a:ext>
              </a:extLst>
            </p:cNvPr>
            <p:cNvSpPr txBox="1"/>
            <p:nvPr/>
          </p:nvSpPr>
          <p:spPr>
            <a:xfrm>
              <a:off x="9259223" y="5773908"/>
              <a:ext cx="602730" cy="125547"/>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rPr>
                <a:t>Spoke2 </a:t>
              </a:r>
              <a:r>
                <a:rPr kumimoji="0" lang="en-US" sz="816" b="0" i="0" u="none" strike="noStrike" kern="1200" cap="none" spc="0" normalizeH="0" baseline="0" noProof="0" err="1">
                  <a:ln>
                    <a:noFill/>
                  </a:ln>
                  <a:gradFill>
                    <a:gsLst>
                      <a:gs pos="92920">
                        <a:srgbClr val="0078D4"/>
                      </a:gs>
                      <a:gs pos="79646">
                        <a:srgbClr val="0078D4"/>
                      </a:gs>
                    </a:gsLst>
                    <a:lin ang="5400000" scaled="0"/>
                  </a:gradFill>
                  <a:effectLst/>
                  <a:uLnTx/>
                  <a:uFillTx/>
                  <a:latin typeface="Segoe UI"/>
                  <a:ea typeface="+mn-ea"/>
                  <a:cs typeface="+mn-cs"/>
                </a:rPr>
                <a:t>VNet</a:t>
              </a:r>
              <a:endParaRPr kumimoji="0" lang="en-US" sz="816" b="0" i="0" u="none" strike="noStrike" kern="1200" cap="none" spc="0" normalizeH="0" baseline="0" noProof="0">
                <a:ln>
                  <a:noFill/>
                </a:ln>
                <a:gradFill>
                  <a:gsLst>
                    <a:gs pos="92920">
                      <a:srgbClr val="0078D4"/>
                    </a:gs>
                    <a:gs pos="79646">
                      <a:srgbClr val="0078D4"/>
                    </a:gs>
                  </a:gsLst>
                  <a:lin ang="5400000" scaled="0"/>
                </a:gradFill>
                <a:effectLst/>
                <a:uLnTx/>
                <a:uFillTx/>
                <a:latin typeface="Segoe UI"/>
                <a:ea typeface="+mn-ea"/>
                <a:cs typeface="+mn-cs"/>
              </a:endParaRPr>
            </a:p>
          </p:txBody>
        </p:sp>
        <p:grpSp>
          <p:nvGrpSpPr>
            <p:cNvPr id="277" name="Group 8">
              <a:extLst>
                <a:ext uri="{FF2B5EF4-FFF2-40B4-BE49-F238E27FC236}">
                  <a16:creationId xmlns:a16="http://schemas.microsoft.com/office/drawing/2014/main" id="{C307977C-528C-470B-A6E3-116B59220FC4}"/>
                </a:ext>
              </a:extLst>
            </p:cNvPr>
            <p:cNvGrpSpPr>
              <a:grpSpLocks noChangeAspect="1"/>
            </p:cNvGrpSpPr>
            <p:nvPr/>
          </p:nvGrpSpPr>
          <p:grpSpPr bwMode="auto">
            <a:xfrm>
              <a:off x="10040422" y="5847560"/>
              <a:ext cx="329348" cy="192064"/>
              <a:chOff x="4390" y="3866"/>
              <a:chExt cx="511" cy="298"/>
            </a:xfrm>
          </p:grpSpPr>
          <p:sp>
            <p:nvSpPr>
              <p:cNvPr id="278" name="Freeform 9">
                <a:extLst>
                  <a:ext uri="{FF2B5EF4-FFF2-40B4-BE49-F238E27FC236}">
                    <a16:creationId xmlns:a16="http://schemas.microsoft.com/office/drawing/2014/main" id="{481F819D-F78E-4786-B7C5-FC1E0B0F44F3}"/>
                  </a:ext>
                </a:extLst>
              </p:cNvPr>
              <p:cNvSpPr>
                <a:spLocks/>
              </p:cNvSpPr>
              <p:nvPr/>
            </p:nvSpPr>
            <p:spPr bwMode="auto">
              <a:xfrm>
                <a:off x="4756" y="3866"/>
                <a:ext cx="145" cy="298"/>
              </a:xfrm>
              <a:custGeom>
                <a:avLst/>
                <a:gdLst>
                  <a:gd name="T0" fmla="*/ 0 w 145"/>
                  <a:gd name="T1" fmla="*/ 0 h 298"/>
                  <a:gd name="T2" fmla="*/ 145 w 145"/>
                  <a:gd name="T3" fmla="*/ 149 h 298"/>
                  <a:gd name="T4" fmla="*/ 0 w 145"/>
                  <a:gd name="T5" fmla="*/ 298 h 298"/>
                </a:gdLst>
                <a:ahLst/>
                <a:cxnLst>
                  <a:cxn ang="0">
                    <a:pos x="T0" y="T1"/>
                  </a:cxn>
                  <a:cxn ang="0">
                    <a:pos x="T2" y="T3"/>
                  </a:cxn>
                  <a:cxn ang="0">
                    <a:pos x="T4" y="T5"/>
                  </a:cxn>
                </a:cxnLst>
                <a:rect l="0" t="0" r="r" b="b"/>
                <a:pathLst>
                  <a:path w="145" h="298">
                    <a:moveTo>
                      <a:pt x="0" y="0"/>
                    </a:moveTo>
                    <a:lnTo>
                      <a:pt x="145" y="149"/>
                    </a:lnTo>
                    <a:lnTo>
                      <a:pt x="0"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9" name="Freeform 10">
                <a:extLst>
                  <a:ext uri="{FF2B5EF4-FFF2-40B4-BE49-F238E27FC236}">
                    <a16:creationId xmlns:a16="http://schemas.microsoft.com/office/drawing/2014/main" id="{839EBB92-7492-49CE-B688-7442EC4B1935}"/>
                  </a:ext>
                </a:extLst>
              </p:cNvPr>
              <p:cNvSpPr>
                <a:spLocks/>
              </p:cNvSpPr>
              <p:nvPr/>
            </p:nvSpPr>
            <p:spPr bwMode="auto">
              <a:xfrm>
                <a:off x="4390" y="3866"/>
                <a:ext cx="148" cy="298"/>
              </a:xfrm>
              <a:custGeom>
                <a:avLst/>
                <a:gdLst>
                  <a:gd name="T0" fmla="*/ 148 w 148"/>
                  <a:gd name="T1" fmla="*/ 0 h 298"/>
                  <a:gd name="T2" fmla="*/ 0 w 148"/>
                  <a:gd name="T3" fmla="*/ 149 h 298"/>
                  <a:gd name="T4" fmla="*/ 148 w 148"/>
                  <a:gd name="T5" fmla="*/ 298 h 298"/>
                </a:gdLst>
                <a:ahLst/>
                <a:cxnLst>
                  <a:cxn ang="0">
                    <a:pos x="T0" y="T1"/>
                  </a:cxn>
                  <a:cxn ang="0">
                    <a:pos x="T2" y="T3"/>
                  </a:cxn>
                  <a:cxn ang="0">
                    <a:pos x="T4" y="T5"/>
                  </a:cxn>
                </a:cxnLst>
                <a:rect l="0" t="0" r="r" b="b"/>
                <a:pathLst>
                  <a:path w="148" h="298">
                    <a:moveTo>
                      <a:pt x="148" y="0"/>
                    </a:moveTo>
                    <a:lnTo>
                      <a:pt x="0" y="149"/>
                    </a:lnTo>
                    <a:lnTo>
                      <a:pt x="148" y="298"/>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0" name="Oval 11">
                <a:extLst>
                  <a:ext uri="{FF2B5EF4-FFF2-40B4-BE49-F238E27FC236}">
                    <a16:creationId xmlns:a16="http://schemas.microsoft.com/office/drawing/2014/main" id="{7F06921B-CB72-4370-B071-9D12C498DC88}"/>
                  </a:ext>
                </a:extLst>
              </p:cNvPr>
              <p:cNvSpPr>
                <a:spLocks noChangeArrowheads="1"/>
              </p:cNvSpPr>
              <p:nvPr/>
            </p:nvSpPr>
            <p:spPr bwMode="auto">
              <a:xfrm>
                <a:off x="4729" y="3988"/>
                <a:ext cx="53"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1" name="Oval 12">
                <a:extLst>
                  <a:ext uri="{FF2B5EF4-FFF2-40B4-BE49-F238E27FC236}">
                    <a16:creationId xmlns:a16="http://schemas.microsoft.com/office/drawing/2014/main" id="{69A14AD3-5573-4FC5-A22C-126986B8BC78}"/>
                  </a:ext>
                </a:extLst>
              </p:cNvPr>
              <p:cNvSpPr>
                <a:spLocks noChangeArrowheads="1"/>
              </p:cNvSpPr>
              <p:nvPr/>
            </p:nvSpPr>
            <p:spPr bwMode="auto">
              <a:xfrm>
                <a:off x="4511"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2" name="Oval 13">
                <a:extLst>
                  <a:ext uri="{FF2B5EF4-FFF2-40B4-BE49-F238E27FC236}">
                    <a16:creationId xmlns:a16="http://schemas.microsoft.com/office/drawing/2014/main" id="{5571C6DD-09CD-464D-8AB9-41C8D0D1CBB6}"/>
                  </a:ext>
                </a:extLst>
              </p:cNvPr>
              <p:cNvSpPr>
                <a:spLocks noChangeArrowheads="1"/>
              </p:cNvSpPr>
              <p:nvPr/>
            </p:nvSpPr>
            <p:spPr bwMode="auto">
              <a:xfrm>
                <a:off x="4619" y="3988"/>
                <a:ext cx="54" cy="54"/>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83" name="Rectangle 282">
              <a:extLst>
                <a:ext uri="{FF2B5EF4-FFF2-40B4-BE49-F238E27FC236}">
                  <a16:creationId xmlns:a16="http://schemas.microsoft.com/office/drawing/2014/main" id="{273A8418-DBA6-4C21-A895-A1E55FF5DBE2}"/>
                </a:ext>
              </a:extLst>
            </p:cNvPr>
            <p:cNvSpPr/>
            <p:nvPr/>
          </p:nvSpPr>
          <p:spPr bwMode="auto">
            <a:xfrm>
              <a:off x="8408330" y="4137435"/>
              <a:ext cx="1684323" cy="1584446"/>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7565" rIns="93260" bIns="93260"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a:ln>
                    <a:noFill/>
                  </a:ln>
                  <a:gradFill>
                    <a:gsLst>
                      <a:gs pos="98230">
                        <a:srgbClr val="107C10"/>
                      </a:gs>
                      <a:gs pos="87611">
                        <a:srgbClr val="107C10"/>
                      </a:gs>
                    </a:gsLst>
                    <a:lin ang="5400000" scaled="0"/>
                  </a:gradFill>
                  <a:effectLst/>
                  <a:uLnTx/>
                  <a:uFillTx/>
                  <a:latin typeface="Segoe UI"/>
                  <a:ea typeface="+mn-ea"/>
                  <a:cs typeface="+mn-cs"/>
                </a:rPr>
                <a:t>N-tier subnet</a:t>
              </a:r>
            </a:p>
          </p:txBody>
        </p:sp>
        <p:grpSp>
          <p:nvGrpSpPr>
            <p:cNvPr id="300" name="Group 299">
              <a:extLst>
                <a:ext uri="{FF2B5EF4-FFF2-40B4-BE49-F238E27FC236}">
                  <a16:creationId xmlns:a16="http://schemas.microsoft.com/office/drawing/2014/main" id="{553463EC-F162-496C-849C-8E03398B7EC9}"/>
                </a:ext>
              </a:extLst>
            </p:cNvPr>
            <p:cNvGrpSpPr/>
            <p:nvPr/>
          </p:nvGrpSpPr>
          <p:grpSpPr>
            <a:xfrm>
              <a:off x="9321000" y="4841663"/>
              <a:ext cx="232970" cy="240901"/>
              <a:chOff x="5776251" y="2391232"/>
              <a:chExt cx="287011" cy="296778"/>
            </a:xfrm>
          </p:grpSpPr>
          <p:sp>
            <p:nvSpPr>
              <p:cNvPr id="301" name="Rectangle: Rounded Corners 300">
                <a:extLst>
                  <a:ext uri="{FF2B5EF4-FFF2-40B4-BE49-F238E27FC236}">
                    <a16:creationId xmlns:a16="http://schemas.microsoft.com/office/drawing/2014/main" id="{14A42ABF-95C9-4616-B98A-47F580EA936F}"/>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2" name="Oval 301">
                <a:extLst>
                  <a:ext uri="{FF2B5EF4-FFF2-40B4-BE49-F238E27FC236}">
                    <a16:creationId xmlns:a16="http://schemas.microsoft.com/office/drawing/2014/main" id="{4A812AA1-BF91-40A4-A66A-D89E77ED2AC5}"/>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3" name="Arrow: Down 302">
                <a:extLst>
                  <a:ext uri="{FF2B5EF4-FFF2-40B4-BE49-F238E27FC236}">
                    <a16:creationId xmlns:a16="http://schemas.microsoft.com/office/drawing/2014/main" id="{6D2E5138-2FB3-4740-9462-DE15055356C4}"/>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4" name="Arrow: Down 303">
                <a:extLst>
                  <a:ext uri="{FF2B5EF4-FFF2-40B4-BE49-F238E27FC236}">
                    <a16:creationId xmlns:a16="http://schemas.microsoft.com/office/drawing/2014/main" id="{64F09740-7245-48B3-A3FC-3CECE948028F}"/>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5" name="Arrow: Down 304">
                <a:extLst>
                  <a:ext uri="{FF2B5EF4-FFF2-40B4-BE49-F238E27FC236}">
                    <a16:creationId xmlns:a16="http://schemas.microsoft.com/office/drawing/2014/main" id="{62D616B7-5724-4C96-8A2D-DA2D41DADA9D}"/>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6" name="Oval 305">
                <a:extLst>
                  <a:ext uri="{FF2B5EF4-FFF2-40B4-BE49-F238E27FC236}">
                    <a16:creationId xmlns:a16="http://schemas.microsoft.com/office/drawing/2014/main" id="{0F4FB5B3-8BE0-416F-90B5-0881B3B0D0E6}"/>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7" name="Rectangle 306">
                <a:extLst>
                  <a:ext uri="{FF2B5EF4-FFF2-40B4-BE49-F238E27FC236}">
                    <a16:creationId xmlns:a16="http://schemas.microsoft.com/office/drawing/2014/main" id="{7416F63F-1517-4D09-AC93-2DF2FE20D5AE}"/>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08" name="TextBox 307">
              <a:extLst>
                <a:ext uri="{FF2B5EF4-FFF2-40B4-BE49-F238E27FC236}">
                  <a16:creationId xmlns:a16="http://schemas.microsoft.com/office/drawing/2014/main" id="{51A6EC07-C7B0-4EF5-8211-4776D747832A}"/>
                </a:ext>
              </a:extLst>
            </p:cNvPr>
            <p:cNvSpPr txBox="1"/>
            <p:nvPr/>
          </p:nvSpPr>
          <p:spPr>
            <a:xfrm>
              <a:off x="8540245" y="5355274"/>
              <a:ext cx="280526" cy="219804"/>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Web</a:t>
              </a:r>
              <a:br>
                <a:rPr kumimoji="0" lang="en-US" sz="714"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14"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servers</a:t>
              </a:r>
            </a:p>
          </p:txBody>
        </p:sp>
        <p:sp>
          <p:nvSpPr>
            <p:cNvPr id="331" name="TextBox 330">
              <a:extLst>
                <a:ext uri="{FF2B5EF4-FFF2-40B4-BE49-F238E27FC236}">
                  <a16:creationId xmlns:a16="http://schemas.microsoft.com/office/drawing/2014/main" id="{4B406AC2-F216-47A8-9D54-7B0F1F5843F1}"/>
                </a:ext>
              </a:extLst>
            </p:cNvPr>
            <p:cNvSpPr txBox="1"/>
            <p:nvPr/>
          </p:nvSpPr>
          <p:spPr>
            <a:xfrm>
              <a:off x="9039906" y="5355274"/>
              <a:ext cx="187552" cy="219804"/>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Web</a:t>
              </a:r>
              <a:br>
                <a:rPr kumimoji="0" lang="en-US" sz="714"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14"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API</a:t>
              </a:r>
            </a:p>
          </p:txBody>
        </p:sp>
        <p:cxnSp>
          <p:nvCxnSpPr>
            <p:cNvPr id="332" name="Straight Connector 331">
              <a:extLst>
                <a:ext uri="{FF2B5EF4-FFF2-40B4-BE49-F238E27FC236}">
                  <a16:creationId xmlns:a16="http://schemas.microsoft.com/office/drawing/2014/main" id="{DC005472-BA70-4621-A068-3E9602DFD853}"/>
                </a:ext>
              </a:extLst>
            </p:cNvPr>
            <p:cNvCxnSpPr>
              <a:cxnSpLocks/>
            </p:cNvCxnSpPr>
            <p:nvPr/>
          </p:nvCxnSpPr>
          <p:spPr>
            <a:xfrm>
              <a:off x="8668564" y="4735116"/>
              <a:ext cx="0" cy="301228"/>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6AB71A73-B2B5-4FA7-B018-33DD16CC0A79}"/>
                </a:ext>
              </a:extLst>
            </p:cNvPr>
            <p:cNvCxnSpPr>
              <a:cxnSpLocks/>
            </p:cNvCxnSpPr>
            <p:nvPr/>
          </p:nvCxnSpPr>
          <p:spPr>
            <a:xfrm>
              <a:off x="9097460" y="4735116"/>
              <a:ext cx="0" cy="301228"/>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84" name="Group 283">
              <a:extLst>
                <a:ext uri="{FF2B5EF4-FFF2-40B4-BE49-F238E27FC236}">
                  <a16:creationId xmlns:a16="http://schemas.microsoft.com/office/drawing/2014/main" id="{4E05480A-4621-474D-A0F3-AD8BD9344265}"/>
                </a:ext>
              </a:extLst>
            </p:cNvPr>
            <p:cNvGrpSpPr/>
            <p:nvPr/>
          </p:nvGrpSpPr>
          <p:grpSpPr>
            <a:xfrm>
              <a:off x="8551384" y="4478741"/>
              <a:ext cx="232972" cy="240889"/>
              <a:chOff x="5776171" y="2391242"/>
              <a:chExt cx="287002" cy="296763"/>
            </a:xfrm>
          </p:grpSpPr>
          <p:sp>
            <p:nvSpPr>
              <p:cNvPr id="285" name="Rectangle: Rounded Corners 284">
                <a:extLst>
                  <a:ext uri="{FF2B5EF4-FFF2-40B4-BE49-F238E27FC236}">
                    <a16:creationId xmlns:a16="http://schemas.microsoft.com/office/drawing/2014/main" id="{B8A94347-0F28-4DED-9846-FB0E04A3DBE0}"/>
                  </a:ext>
                </a:extLst>
              </p:cNvPr>
              <p:cNvSpPr/>
              <p:nvPr/>
            </p:nvSpPr>
            <p:spPr bwMode="auto">
              <a:xfrm rot="2700000">
                <a:off x="5784464" y="2401682"/>
                <a:ext cx="276434" cy="276434"/>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6" name="Oval 285">
                <a:extLst>
                  <a:ext uri="{FF2B5EF4-FFF2-40B4-BE49-F238E27FC236}">
                    <a16:creationId xmlns:a16="http://schemas.microsoft.com/office/drawing/2014/main" id="{42000ADA-A2CD-4F3B-B6F4-1E43DE642E92}"/>
                  </a:ext>
                </a:extLst>
              </p:cNvPr>
              <p:cNvSpPr/>
              <p:nvPr/>
            </p:nvSpPr>
            <p:spPr bwMode="auto">
              <a:xfrm>
                <a:off x="5880325" y="2495701"/>
                <a:ext cx="84712"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7" name="Arrow: Down 286">
                <a:extLst>
                  <a:ext uri="{FF2B5EF4-FFF2-40B4-BE49-F238E27FC236}">
                    <a16:creationId xmlns:a16="http://schemas.microsoft.com/office/drawing/2014/main" id="{E205D134-3F37-4D63-9F16-D83CC51E381C}"/>
                  </a:ext>
                </a:extLst>
              </p:cNvPr>
              <p:cNvSpPr/>
              <p:nvPr/>
            </p:nvSpPr>
            <p:spPr bwMode="auto">
              <a:xfrm rot="10800000">
                <a:off x="5888875" y="239124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8" name="Arrow: Down 287">
                <a:extLst>
                  <a:ext uri="{FF2B5EF4-FFF2-40B4-BE49-F238E27FC236}">
                    <a16:creationId xmlns:a16="http://schemas.microsoft.com/office/drawing/2014/main" id="{5F6FB198-0A5A-4FBE-A14C-A6DB686B27E7}"/>
                  </a:ext>
                </a:extLst>
              </p:cNvPr>
              <p:cNvSpPr/>
              <p:nvPr/>
            </p:nvSpPr>
            <p:spPr bwMode="auto">
              <a:xfrm rot="16200000">
                <a:off x="5979788" y="2491952"/>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89" name="Arrow: Down 288">
                <a:extLst>
                  <a:ext uri="{FF2B5EF4-FFF2-40B4-BE49-F238E27FC236}">
                    <a16:creationId xmlns:a16="http://schemas.microsoft.com/office/drawing/2014/main" id="{0064E137-2874-4E9B-AE40-8D35CCDC60D0}"/>
                  </a:ext>
                </a:extLst>
              </p:cNvPr>
              <p:cNvSpPr/>
              <p:nvPr/>
            </p:nvSpPr>
            <p:spPr bwMode="auto">
              <a:xfrm rot="5400000">
                <a:off x="5791943" y="2491951"/>
                <a:ext cx="67613" cy="99157"/>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0" name="Oval 289">
                <a:extLst>
                  <a:ext uri="{FF2B5EF4-FFF2-40B4-BE49-F238E27FC236}">
                    <a16:creationId xmlns:a16="http://schemas.microsoft.com/office/drawing/2014/main" id="{A7620662-C581-4361-A3F9-D359CDC38584}"/>
                  </a:ext>
                </a:extLst>
              </p:cNvPr>
              <p:cNvSpPr/>
              <p:nvPr/>
            </p:nvSpPr>
            <p:spPr bwMode="auto">
              <a:xfrm>
                <a:off x="5896254" y="2635151"/>
                <a:ext cx="52854"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1" name="Rectangle 290">
                <a:extLst>
                  <a:ext uri="{FF2B5EF4-FFF2-40B4-BE49-F238E27FC236}">
                    <a16:creationId xmlns:a16="http://schemas.microsoft.com/office/drawing/2014/main" id="{8CA45EDD-9CDC-4D08-8675-4E7F124596D1}"/>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92" name="Group 291">
              <a:extLst>
                <a:ext uri="{FF2B5EF4-FFF2-40B4-BE49-F238E27FC236}">
                  <a16:creationId xmlns:a16="http://schemas.microsoft.com/office/drawing/2014/main" id="{3AF7E397-907E-4301-8386-CA65FC6272DE}"/>
                </a:ext>
              </a:extLst>
            </p:cNvPr>
            <p:cNvGrpSpPr/>
            <p:nvPr/>
          </p:nvGrpSpPr>
          <p:grpSpPr>
            <a:xfrm>
              <a:off x="8975974" y="4468357"/>
              <a:ext cx="232970" cy="240901"/>
              <a:chOff x="5776251" y="2391232"/>
              <a:chExt cx="287011" cy="296778"/>
            </a:xfrm>
          </p:grpSpPr>
          <p:sp>
            <p:nvSpPr>
              <p:cNvPr id="293" name="Rectangle: Rounded Corners 292">
                <a:extLst>
                  <a:ext uri="{FF2B5EF4-FFF2-40B4-BE49-F238E27FC236}">
                    <a16:creationId xmlns:a16="http://schemas.microsoft.com/office/drawing/2014/main" id="{C1CB3CDE-F57D-4272-A9BF-D3E4293E9A2E}"/>
                  </a:ext>
                </a:extLst>
              </p:cNvPr>
              <p:cNvSpPr/>
              <p:nvPr/>
            </p:nvSpPr>
            <p:spPr bwMode="auto">
              <a:xfrm rot="2700000">
                <a:off x="5784547" y="2401671"/>
                <a:ext cx="276433" cy="276438"/>
              </a:xfrm>
              <a:prstGeom prst="roundRect">
                <a:avLst>
                  <a:gd name="adj" fmla="val 11007"/>
                </a:avLst>
              </a:prstGeom>
              <a:solidFill>
                <a:srgbClr val="107C1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4" name="Oval 293">
                <a:extLst>
                  <a:ext uri="{FF2B5EF4-FFF2-40B4-BE49-F238E27FC236}">
                    <a16:creationId xmlns:a16="http://schemas.microsoft.com/office/drawing/2014/main" id="{57752706-A224-4DAF-96E1-DC7D1F0641EF}"/>
                  </a:ext>
                </a:extLst>
              </p:cNvPr>
              <p:cNvSpPr/>
              <p:nvPr/>
            </p:nvSpPr>
            <p:spPr bwMode="auto">
              <a:xfrm>
                <a:off x="5880408" y="2495692"/>
                <a:ext cx="84714" cy="84712"/>
              </a:xfrm>
              <a:prstGeom prst="ellipse">
                <a:avLst/>
              </a:prstGeom>
              <a:noFill/>
              <a:ln w="19050">
                <a:solidFill>
                  <a:srgbClr val="E6E6E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5" name="Arrow: Down 294">
                <a:extLst>
                  <a:ext uri="{FF2B5EF4-FFF2-40B4-BE49-F238E27FC236}">
                    <a16:creationId xmlns:a16="http://schemas.microsoft.com/office/drawing/2014/main" id="{68C78165-E032-430B-AF49-565D8B2CFF8D}"/>
                  </a:ext>
                </a:extLst>
              </p:cNvPr>
              <p:cNvSpPr/>
              <p:nvPr/>
            </p:nvSpPr>
            <p:spPr bwMode="auto">
              <a:xfrm rot="10800000">
                <a:off x="5888957" y="2391232"/>
                <a:ext cx="67614" cy="99156"/>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6" name="Arrow: Down 295">
                <a:extLst>
                  <a:ext uri="{FF2B5EF4-FFF2-40B4-BE49-F238E27FC236}">
                    <a16:creationId xmlns:a16="http://schemas.microsoft.com/office/drawing/2014/main" id="{3AF86D92-90A7-4FD4-8539-3070F75CA0D1}"/>
                  </a:ext>
                </a:extLst>
              </p:cNvPr>
              <p:cNvSpPr/>
              <p:nvPr/>
            </p:nvSpPr>
            <p:spPr bwMode="auto">
              <a:xfrm rot="16200000">
                <a:off x="5979876" y="2491941"/>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7" name="Arrow: Down 296">
                <a:extLst>
                  <a:ext uri="{FF2B5EF4-FFF2-40B4-BE49-F238E27FC236}">
                    <a16:creationId xmlns:a16="http://schemas.microsoft.com/office/drawing/2014/main" id="{73BE89F2-8845-4ADF-839D-C6C875019F58}"/>
                  </a:ext>
                </a:extLst>
              </p:cNvPr>
              <p:cNvSpPr/>
              <p:nvPr/>
            </p:nvSpPr>
            <p:spPr bwMode="auto">
              <a:xfrm rot="5400000">
                <a:off x="5792023" y="2491940"/>
                <a:ext cx="67613" cy="9915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8" name="Oval 297">
                <a:extLst>
                  <a:ext uri="{FF2B5EF4-FFF2-40B4-BE49-F238E27FC236}">
                    <a16:creationId xmlns:a16="http://schemas.microsoft.com/office/drawing/2014/main" id="{490FAB2B-8B62-4FD2-8429-583EBA0C2854}"/>
                  </a:ext>
                </a:extLst>
              </p:cNvPr>
              <p:cNvSpPr/>
              <p:nvPr/>
            </p:nvSpPr>
            <p:spPr bwMode="auto">
              <a:xfrm>
                <a:off x="5896300" y="2635156"/>
                <a:ext cx="52855" cy="52854"/>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9" name="Rectangle 298">
                <a:extLst>
                  <a:ext uri="{FF2B5EF4-FFF2-40B4-BE49-F238E27FC236}">
                    <a16:creationId xmlns:a16="http://schemas.microsoft.com/office/drawing/2014/main" id="{7C25BB1D-AC7F-4BC4-8611-B2AEEB062DC7}"/>
                  </a:ext>
                </a:extLst>
              </p:cNvPr>
              <p:cNvSpPr/>
              <p:nvPr/>
            </p:nvSpPr>
            <p:spPr bwMode="auto">
              <a:xfrm>
                <a:off x="5906964" y="2587639"/>
                <a:ext cx="27432" cy="9144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19" name="Group 318">
              <a:extLst>
                <a:ext uri="{FF2B5EF4-FFF2-40B4-BE49-F238E27FC236}">
                  <a16:creationId xmlns:a16="http://schemas.microsoft.com/office/drawing/2014/main" id="{F40514D1-7460-405B-B13E-446BE5B7434C}"/>
                </a:ext>
              </a:extLst>
            </p:cNvPr>
            <p:cNvGrpSpPr/>
            <p:nvPr/>
          </p:nvGrpSpPr>
          <p:grpSpPr>
            <a:xfrm>
              <a:off x="8514691" y="5038220"/>
              <a:ext cx="331673" cy="250848"/>
              <a:chOff x="8459655" y="4941402"/>
              <a:chExt cx="441706" cy="334068"/>
            </a:xfrm>
          </p:grpSpPr>
          <p:sp>
            <p:nvSpPr>
              <p:cNvPr id="309" name="Freeform 26">
                <a:extLst>
                  <a:ext uri="{FF2B5EF4-FFF2-40B4-BE49-F238E27FC236}">
                    <a16:creationId xmlns:a16="http://schemas.microsoft.com/office/drawing/2014/main" id="{AE3B83A1-9B22-4644-82DF-B208EE2622C2}"/>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0" name="Rectangle 309">
                <a:extLst>
                  <a:ext uri="{FF2B5EF4-FFF2-40B4-BE49-F238E27FC236}">
                    <a16:creationId xmlns:a16="http://schemas.microsoft.com/office/drawing/2014/main" id="{82925116-6ECD-45CC-B6EB-FA313D731B3E}"/>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1" name="Freeform 26">
                <a:extLst>
                  <a:ext uri="{FF2B5EF4-FFF2-40B4-BE49-F238E27FC236}">
                    <a16:creationId xmlns:a16="http://schemas.microsoft.com/office/drawing/2014/main" id="{EBFB9BFE-E44A-4645-8A62-D4790C1592E3}"/>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2" name="Rectangle 311">
                <a:extLst>
                  <a:ext uri="{FF2B5EF4-FFF2-40B4-BE49-F238E27FC236}">
                    <a16:creationId xmlns:a16="http://schemas.microsoft.com/office/drawing/2014/main" id="{5C67DC3A-B67A-44BF-B97F-64698F539175}"/>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13" name="Group 25">
                <a:extLst>
                  <a:ext uri="{FF2B5EF4-FFF2-40B4-BE49-F238E27FC236}">
                    <a16:creationId xmlns:a16="http://schemas.microsoft.com/office/drawing/2014/main" id="{F73D7975-D971-416C-9612-E51F26548076}"/>
                  </a:ext>
                </a:extLst>
              </p:cNvPr>
              <p:cNvGrpSpPr>
                <a:grpSpLocks noChangeAspect="1"/>
              </p:cNvGrpSpPr>
              <p:nvPr/>
            </p:nvGrpSpPr>
            <p:grpSpPr bwMode="auto">
              <a:xfrm>
                <a:off x="8593341" y="5036681"/>
                <a:ext cx="308020" cy="238789"/>
                <a:chOff x="3689" y="2040"/>
                <a:chExt cx="307" cy="238"/>
              </a:xfrm>
            </p:grpSpPr>
            <p:sp>
              <p:nvSpPr>
                <p:cNvPr id="314" name="Freeform 26">
                  <a:extLst>
                    <a:ext uri="{FF2B5EF4-FFF2-40B4-BE49-F238E27FC236}">
                      <a16:creationId xmlns:a16="http://schemas.microsoft.com/office/drawing/2014/main" id="{7B8AB60D-5DA7-44DA-9188-8DA20BC1B567}"/>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5" name="Freeform 27">
                  <a:extLst>
                    <a:ext uri="{FF2B5EF4-FFF2-40B4-BE49-F238E27FC236}">
                      <a16:creationId xmlns:a16="http://schemas.microsoft.com/office/drawing/2014/main" id="{5E4020CB-51F2-43C1-939F-6640EFDC5A6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6" name="Freeform 28">
                  <a:extLst>
                    <a:ext uri="{FF2B5EF4-FFF2-40B4-BE49-F238E27FC236}">
                      <a16:creationId xmlns:a16="http://schemas.microsoft.com/office/drawing/2014/main" id="{E85A20E9-5F02-4099-86CC-799E280237ED}"/>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7" name="Line 29">
                  <a:extLst>
                    <a:ext uri="{FF2B5EF4-FFF2-40B4-BE49-F238E27FC236}">
                      <a16:creationId xmlns:a16="http://schemas.microsoft.com/office/drawing/2014/main" id="{6B6BC8DB-7F2F-413C-84B6-E77C3C3995B0}"/>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8" name="Freeform 30">
                  <a:extLst>
                    <a:ext uri="{FF2B5EF4-FFF2-40B4-BE49-F238E27FC236}">
                      <a16:creationId xmlns:a16="http://schemas.microsoft.com/office/drawing/2014/main" id="{FBEA7E95-20A3-4820-9652-975065296D36}"/>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20" name="Group 319">
              <a:extLst>
                <a:ext uri="{FF2B5EF4-FFF2-40B4-BE49-F238E27FC236}">
                  <a16:creationId xmlns:a16="http://schemas.microsoft.com/office/drawing/2014/main" id="{F2DFC909-98E4-4433-84D7-654FA9B7B577}"/>
                </a:ext>
              </a:extLst>
            </p:cNvPr>
            <p:cNvGrpSpPr/>
            <p:nvPr/>
          </p:nvGrpSpPr>
          <p:grpSpPr>
            <a:xfrm>
              <a:off x="8930421" y="5038220"/>
              <a:ext cx="331673" cy="250848"/>
              <a:chOff x="8459655" y="4941402"/>
              <a:chExt cx="441706" cy="334068"/>
            </a:xfrm>
          </p:grpSpPr>
          <p:sp>
            <p:nvSpPr>
              <p:cNvPr id="321" name="Freeform 26">
                <a:extLst>
                  <a:ext uri="{FF2B5EF4-FFF2-40B4-BE49-F238E27FC236}">
                    <a16:creationId xmlns:a16="http://schemas.microsoft.com/office/drawing/2014/main" id="{278D4B36-8320-4E79-82CA-CFC78F50F30A}"/>
                  </a:ext>
                </a:extLst>
              </p:cNvPr>
              <p:cNvSpPr>
                <a:spLocks noEditPoints="1"/>
              </p:cNvSpPr>
              <p:nvPr/>
            </p:nvSpPr>
            <p:spPr bwMode="auto">
              <a:xfrm>
                <a:off x="8459655" y="4941402"/>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2" name="Rectangle 321">
                <a:extLst>
                  <a:ext uri="{FF2B5EF4-FFF2-40B4-BE49-F238E27FC236}">
                    <a16:creationId xmlns:a16="http://schemas.microsoft.com/office/drawing/2014/main" id="{96116FB2-B4F0-4B58-8D36-CFC26897C61A}"/>
                  </a:ext>
                </a:extLst>
              </p:cNvPr>
              <p:cNvSpPr/>
              <p:nvPr/>
            </p:nvSpPr>
            <p:spPr bwMode="auto">
              <a:xfrm>
                <a:off x="8521191" y="4990858"/>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3" name="Freeform 26">
                <a:extLst>
                  <a:ext uri="{FF2B5EF4-FFF2-40B4-BE49-F238E27FC236}">
                    <a16:creationId xmlns:a16="http://schemas.microsoft.com/office/drawing/2014/main" id="{519A43D0-3AB5-4E36-8A7E-EB7D4457B589}"/>
                  </a:ext>
                </a:extLst>
              </p:cNvPr>
              <p:cNvSpPr>
                <a:spLocks noEditPoints="1"/>
              </p:cNvSpPr>
              <p:nvPr/>
            </p:nvSpPr>
            <p:spPr bwMode="auto">
              <a:xfrm>
                <a:off x="8521191" y="4990520"/>
                <a:ext cx="308020" cy="238789"/>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4" name="Rectangle 323">
                <a:extLst>
                  <a:ext uri="{FF2B5EF4-FFF2-40B4-BE49-F238E27FC236}">
                    <a16:creationId xmlns:a16="http://schemas.microsoft.com/office/drawing/2014/main" id="{84A171DB-921E-49F9-A92D-5C43CB18649A}"/>
                  </a:ext>
                </a:extLst>
              </p:cNvPr>
              <p:cNvSpPr/>
              <p:nvPr/>
            </p:nvSpPr>
            <p:spPr bwMode="auto">
              <a:xfrm>
                <a:off x="8593341" y="5036681"/>
                <a:ext cx="308020" cy="189671"/>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25" name="Group 25">
                <a:extLst>
                  <a:ext uri="{FF2B5EF4-FFF2-40B4-BE49-F238E27FC236}">
                    <a16:creationId xmlns:a16="http://schemas.microsoft.com/office/drawing/2014/main" id="{2F66B630-2F9C-46DF-91AC-7538A3B85660}"/>
                  </a:ext>
                </a:extLst>
              </p:cNvPr>
              <p:cNvGrpSpPr>
                <a:grpSpLocks noChangeAspect="1"/>
              </p:cNvGrpSpPr>
              <p:nvPr/>
            </p:nvGrpSpPr>
            <p:grpSpPr bwMode="auto">
              <a:xfrm>
                <a:off x="8593341" y="5036681"/>
                <a:ext cx="308020" cy="238789"/>
                <a:chOff x="3689" y="2040"/>
                <a:chExt cx="307" cy="238"/>
              </a:xfrm>
            </p:grpSpPr>
            <p:sp>
              <p:nvSpPr>
                <p:cNvPr id="326" name="Freeform 26">
                  <a:extLst>
                    <a:ext uri="{FF2B5EF4-FFF2-40B4-BE49-F238E27FC236}">
                      <a16:creationId xmlns:a16="http://schemas.microsoft.com/office/drawing/2014/main" id="{2A8A11C1-2A00-4EF8-AC9B-0038301140C3}"/>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7" name="Freeform 27">
                  <a:extLst>
                    <a:ext uri="{FF2B5EF4-FFF2-40B4-BE49-F238E27FC236}">
                      <a16:creationId xmlns:a16="http://schemas.microsoft.com/office/drawing/2014/main" id="{842C4952-8E99-4A27-A9AA-C17FE36EF937}"/>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8" name="Freeform 28">
                  <a:extLst>
                    <a:ext uri="{FF2B5EF4-FFF2-40B4-BE49-F238E27FC236}">
                      <a16:creationId xmlns:a16="http://schemas.microsoft.com/office/drawing/2014/main" id="{79CC5447-607C-4057-8671-7E7C4686DAC6}"/>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9" name="Line 29">
                  <a:extLst>
                    <a:ext uri="{FF2B5EF4-FFF2-40B4-BE49-F238E27FC236}">
                      <a16:creationId xmlns:a16="http://schemas.microsoft.com/office/drawing/2014/main" id="{52FA4426-2781-4C8A-96F5-51FBCE171631}"/>
                    </a:ext>
                  </a:extLst>
                </p:cNvPr>
                <p:cNvSpPr>
                  <a:spLocks noChangeShapeType="1"/>
                </p:cNvSpPr>
                <p:nvPr/>
              </p:nvSpPr>
              <p:spPr bwMode="auto">
                <a:xfrm>
                  <a:off x="3841" y="2128"/>
                  <a:ext cx="0" cy="63"/>
                </a:xfrm>
                <a:prstGeom prst="line">
                  <a:avLst/>
                </a:pr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30" name="Freeform 30">
                  <a:extLst>
                    <a:ext uri="{FF2B5EF4-FFF2-40B4-BE49-F238E27FC236}">
                      <a16:creationId xmlns:a16="http://schemas.microsoft.com/office/drawing/2014/main" id="{C0A77FBE-92D8-451C-B1D4-35EEE679B31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cxnSp>
          <p:nvCxnSpPr>
            <p:cNvPr id="347" name="Straight Connector 346">
              <a:extLst>
                <a:ext uri="{FF2B5EF4-FFF2-40B4-BE49-F238E27FC236}">
                  <a16:creationId xmlns:a16="http://schemas.microsoft.com/office/drawing/2014/main" id="{50E437AA-7FE1-4E50-8E64-4C8BF6EEC501}"/>
                </a:ext>
              </a:extLst>
            </p:cNvPr>
            <p:cNvCxnSpPr>
              <a:cxnSpLocks/>
            </p:cNvCxnSpPr>
            <p:nvPr/>
          </p:nvCxnSpPr>
          <p:spPr>
            <a:xfrm flipH="1">
              <a:off x="9517985" y="4714875"/>
              <a:ext cx="168296" cy="168296"/>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5" name="Group 25">
              <a:extLst>
                <a:ext uri="{FF2B5EF4-FFF2-40B4-BE49-F238E27FC236}">
                  <a16:creationId xmlns:a16="http://schemas.microsoft.com/office/drawing/2014/main" id="{6F013160-2378-4875-B5CB-8D16A1F43D98}"/>
                </a:ext>
              </a:extLst>
            </p:cNvPr>
            <p:cNvGrpSpPr>
              <a:grpSpLocks noChangeAspect="1"/>
            </p:cNvGrpSpPr>
            <p:nvPr/>
          </p:nvGrpSpPr>
          <p:grpSpPr bwMode="auto">
            <a:xfrm>
              <a:off x="9611884" y="4543363"/>
              <a:ext cx="276974" cy="214722"/>
              <a:chOff x="3689" y="2040"/>
              <a:chExt cx="307" cy="238"/>
            </a:xfrm>
          </p:grpSpPr>
          <p:sp>
            <p:nvSpPr>
              <p:cNvPr id="336" name="Freeform 26">
                <a:extLst>
                  <a:ext uri="{FF2B5EF4-FFF2-40B4-BE49-F238E27FC236}">
                    <a16:creationId xmlns:a16="http://schemas.microsoft.com/office/drawing/2014/main" id="{D6BC9B42-E7B3-497A-9041-55E6E86BA455}"/>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37" name="Freeform 27">
                <a:extLst>
                  <a:ext uri="{FF2B5EF4-FFF2-40B4-BE49-F238E27FC236}">
                    <a16:creationId xmlns:a16="http://schemas.microsoft.com/office/drawing/2014/main" id="{4D23F847-D52F-48EA-AA7E-16088B8A62F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38" name="Freeform 28">
                <a:extLst>
                  <a:ext uri="{FF2B5EF4-FFF2-40B4-BE49-F238E27FC236}">
                    <a16:creationId xmlns:a16="http://schemas.microsoft.com/office/drawing/2014/main" id="{CC153BC8-51AD-4FEE-8944-E82C0476009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39" name="Line 29">
                <a:extLst>
                  <a:ext uri="{FF2B5EF4-FFF2-40B4-BE49-F238E27FC236}">
                    <a16:creationId xmlns:a16="http://schemas.microsoft.com/office/drawing/2014/main" id="{4B9D7973-4ACA-4804-B37A-FA6160E9BA8B}"/>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0" name="Freeform 30">
                <a:extLst>
                  <a:ext uri="{FF2B5EF4-FFF2-40B4-BE49-F238E27FC236}">
                    <a16:creationId xmlns:a16="http://schemas.microsoft.com/office/drawing/2014/main" id="{475364A1-92F6-433F-B466-7A4C38710A5F}"/>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351" name="Straight Connector 350">
              <a:extLst>
                <a:ext uri="{FF2B5EF4-FFF2-40B4-BE49-F238E27FC236}">
                  <a16:creationId xmlns:a16="http://schemas.microsoft.com/office/drawing/2014/main" id="{683EE9E0-EBE5-4964-A43D-7A11C020E039}"/>
                </a:ext>
              </a:extLst>
            </p:cNvPr>
            <p:cNvCxnSpPr>
              <a:cxnSpLocks/>
            </p:cNvCxnSpPr>
            <p:nvPr/>
          </p:nvCxnSpPr>
          <p:spPr>
            <a:xfrm flipH="1" flipV="1">
              <a:off x="9514853" y="5041816"/>
              <a:ext cx="118353" cy="118353"/>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41" name="Group 25">
              <a:extLst>
                <a:ext uri="{FF2B5EF4-FFF2-40B4-BE49-F238E27FC236}">
                  <a16:creationId xmlns:a16="http://schemas.microsoft.com/office/drawing/2014/main" id="{41BE388A-4C1A-4E83-B31E-1B965448E89E}"/>
                </a:ext>
              </a:extLst>
            </p:cNvPr>
            <p:cNvGrpSpPr>
              <a:grpSpLocks noChangeAspect="1"/>
            </p:cNvGrpSpPr>
            <p:nvPr/>
          </p:nvGrpSpPr>
          <p:grpSpPr bwMode="auto">
            <a:xfrm>
              <a:off x="9610116" y="5154491"/>
              <a:ext cx="276974" cy="214722"/>
              <a:chOff x="3689" y="2040"/>
              <a:chExt cx="307" cy="238"/>
            </a:xfrm>
          </p:grpSpPr>
          <p:sp>
            <p:nvSpPr>
              <p:cNvPr id="342" name="Freeform 26">
                <a:extLst>
                  <a:ext uri="{FF2B5EF4-FFF2-40B4-BE49-F238E27FC236}">
                    <a16:creationId xmlns:a16="http://schemas.microsoft.com/office/drawing/2014/main" id="{744C5B4C-583F-40EC-8C2F-89429F8C7D12}"/>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3" name="Freeform 27">
                <a:extLst>
                  <a:ext uri="{FF2B5EF4-FFF2-40B4-BE49-F238E27FC236}">
                    <a16:creationId xmlns:a16="http://schemas.microsoft.com/office/drawing/2014/main" id="{EEEF3665-4EE3-48F1-98E1-E789C287912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4" name="Freeform 28">
                <a:extLst>
                  <a:ext uri="{FF2B5EF4-FFF2-40B4-BE49-F238E27FC236}">
                    <a16:creationId xmlns:a16="http://schemas.microsoft.com/office/drawing/2014/main" id="{FD6E8D6F-048A-4C60-8C79-F30056A37A4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5" name="Line 29">
                <a:extLst>
                  <a:ext uri="{FF2B5EF4-FFF2-40B4-BE49-F238E27FC236}">
                    <a16:creationId xmlns:a16="http://schemas.microsoft.com/office/drawing/2014/main" id="{DD3F180A-650A-4CE1-87D7-5F4C44CC46C1}"/>
                  </a:ext>
                </a:extLst>
              </p:cNvPr>
              <p:cNvSpPr>
                <a:spLocks noChangeShapeType="1"/>
              </p:cNvSpPr>
              <p:nvPr/>
            </p:nvSpPr>
            <p:spPr bwMode="auto">
              <a:xfrm>
                <a:off x="3841" y="2128"/>
                <a:ext cx="0" cy="63"/>
              </a:xfrm>
              <a:prstGeom prst="line">
                <a:avLst/>
              </a:pr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6" name="Freeform 30">
                <a:extLst>
                  <a:ext uri="{FF2B5EF4-FFF2-40B4-BE49-F238E27FC236}">
                    <a16:creationId xmlns:a16="http://schemas.microsoft.com/office/drawing/2014/main" id="{CB084F15-5725-43E8-8B03-9BB2EB4CB5F7}"/>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2700" cap="flat">
                <a:solidFill>
                  <a:srgbClr val="107C10"/>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53" name="TextBox 352">
              <a:extLst>
                <a:ext uri="{FF2B5EF4-FFF2-40B4-BE49-F238E27FC236}">
                  <a16:creationId xmlns:a16="http://schemas.microsoft.com/office/drawing/2014/main" id="{FCBB0AE8-0E13-45D9-A99F-F35AAD62F848}"/>
                </a:ext>
              </a:extLst>
            </p:cNvPr>
            <p:cNvSpPr txBox="1"/>
            <p:nvPr/>
          </p:nvSpPr>
          <p:spPr>
            <a:xfrm>
              <a:off x="9646806" y="4798458"/>
              <a:ext cx="209994" cy="109902"/>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SQL1</a:t>
              </a:r>
            </a:p>
          </p:txBody>
        </p:sp>
        <p:sp>
          <p:nvSpPr>
            <p:cNvPr id="354" name="TextBox 353">
              <a:extLst>
                <a:ext uri="{FF2B5EF4-FFF2-40B4-BE49-F238E27FC236}">
                  <a16:creationId xmlns:a16="http://schemas.microsoft.com/office/drawing/2014/main" id="{A32D1D63-87E2-4C2C-8826-0A27289FE0B1}"/>
                </a:ext>
              </a:extLst>
            </p:cNvPr>
            <p:cNvSpPr txBox="1"/>
            <p:nvPr/>
          </p:nvSpPr>
          <p:spPr>
            <a:xfrm>
              <a:off x="9646806" y="5401272"/>
              <a:ext cx="209994" cy="109902"/>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SQL2</a:t>
              </a:r>
            </a:p>
          </p:txBody>
        </p:sp>
        <p:grpSp>
          <p:nvGrpSpPr>
            <p:cNvPr id="355" name="Group 354">
              <a:extLst>
                <a:ext uri="{FF2B5EF4-FFF2-40B4-BE49-F238E27FC236}">
                  <a16:creationId xmlns:a16="http://schemas.microsoft.com/office/drawing/2014/main" id="{F4779FF2-CCA6-4686-8E98-F9D195814E54}"/>
                </a:ext>
              </a:extLst>
            </p:cNvPr>
            <p:cNvGrpSpPr/>
            <p:nvPr/>
          </p:nvGrpSpPr>
          <p:grpSpPr>
            <a:xfrm>
              <a:off x="9916066" y="4186533"/>
              <a:ext cx="125904" cy="195665"/>
              <a:chOff x="666557" y="2477604"/>
              <a:chExt cx="317693" cy="493712"/>
            </a:xfrm>
          </p:grpSpPr>
          <p:grpSp>
            <p:nvGrpSpPr>
              <p:cNvPr id="356" name="Group 21">
                <a:extLst>
                  <a:ext uri="{FF2B5EF4-FFF2-40B4-BE49-F238E27FC236}">
                    <a16:creationId xmlns:a16="http://schemas.microsoft.com/office/drawing/2014/main" id="{58AB6461-6B12-4E79-B5EB-A3F5A1978B84}"/>
                  </a:ext>
                </a:extLst>
              </p:cNvPr>
              <p:cNvGrpSpPr>
                <a:grpSpLocks noChangeAspect="1"/>
              </p:cNvGrpSpPr>
              <p:nvPr/>
            </p:nvGrpSpPr>
            <p:grpSpPr bwMode="auto">
              <a:xfrm>
                <a:off x="666557" y="2477604"/>
                <a:ext cx="317693" cy="493712"/>
                <a:chOff x="458" y="1306"/>
                <a:chExt cx="222" cy="345"/>
              </a:xfrm>
            </p:grpSpPr>
            <p:sp>
              <p:nvSpPr>
                <p:cNvPr id="358" name="Rectangle 22">
                  <a:extLst>
                    <a:ext uri="{FF2B5EF4-FFF2-40B4-BE49-F238E27FC236}">
                      <a16:creationId xmlns:a16="http://schemas.microsoft.com/office/drawing/2014/main" id="{9C531F39-D134-452E-AA3E-8D95A805EE44}"/>
                    </a:ext>
                  </a:extLst>
                </p:cNvPr>
                <p:cNvSpPr>
                  <a:spLocks noChangeArrowheads="1"/>
                </p:cNvSpPr>
                <p:nvPr/>
              </p:nvSpPr>
              <p:spPr bwMode="auto">
                <a:xfrm>
                  <a:off x="458" y="1450"/>
                  <a:ext cx="222" cy="201"/>
                </a:xfrm>
                <a:prstGeom prst="rect">
                  <a:avLst/>
                </a:prstGeom>
                <a:noFill/>
                <a:ln w="1270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1A1A1A"/>
                    </a:solidFill>
                    <a:effectLst/>
                    <a:uLnTx/>
                    <a:uFillTx/>
                    <a:latin typeface="Segoe UI"/>
                    <a:ea typeface="+mn-ea"/>
                    <a:cs typeface="+mn-cs"/>
                  </a:endParaRPr>
                </a:p>
              </p:txBody>
            </p:sp>
            <p:sp>
              <p:nvSpPr>
                <p:cNvPr id="359" name="Freeform 23">
                  <a:extLst>
                    <a:ext uri="{FF2B5EF4-FFF2-40B4-BE49-F238E27FC236}">
                      <a16:creationId xmlns:a16="http://schemas.microsoft.com/office/drawing/2014/main" id="{429ECE43-8B26-4B2B-B2F5-17237DFD83FC}"/>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1A1A1A"/>
                    </a:solidFill>
                    <a:effectLst/>
                    <a:uLnTx/>
                    <a:uFillTx/>
                    <a:latin typeface="Segoe UI"/>
                    <a:ea typeface="+mn-ea"/>
                    <a:cs typeface="+mn-cs"/>
                  </a:endParaRPr>
                </a:p>
              </p:txBody>
            </p:sp>
          </p:grpSp>
          <p:sp>
            <p:nvSpPr>
              <p:cNvPr id="357" name="TextBox 356">
                <a:extLst>
                  <a:ext uri="{FF2B5EF4-FFF2-40B4-BE49-F238E27FC236}">
                    <a16:creationId xmlns:a16="http://schemas.microsoft.com/office/drawing/2014/main" id="{5B502429-0D45-4DD8-BFB6-977E24DA17FA}"/>
                  </a:ext>
                </a:extLst>
              </p:cNvPr>
              <p:cNvSpPr txBox="1"/>
              <p:nvPr/>
            </p:nvSpPr>
            <p:spPr>
              <a:xfrm>
                <a:off x="691924" y="2760072"/>
                <a:ext cx="266962" cy="158395"/>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408" b="0" i="0" u="none" strike="noStrike" kern="1200" cap="none" spc="0" normalizeH="0" baseline="0" noProof="0">
                    <a:ln>
                      <a:noFill/>
                    </a:ln>
                    <a:gradFill>
                      <a:gsLst>
                        <a:gs pos="78761">
                          <a:srgbClr val="107C10"/>
                        </a:gs>
                        <a:gs pos="56637">
                          <a:srgbClr val="107C10"/>
                        </a:gs>
                      </a:gsLst>
                      <a:lin ang="5400000" scaled="0"/>
                    </a:gradFill>
                    <a:effectLst/>
                    <a:uLnTx/>
                    <a:uFillTx/>
                    <a:latin typeface="Segoe UI Semibold"/>
                    <a:ea typeface="+mn-ea"/>
                    <a:cs typeface="+mn-cs"/>
                  </a:rPr>
                  <a:t>NSG</a:t>
                </a:r>
              </a:p>
            </p:txBody>
          </p:sp>
        </p:grpSp>
        <p:cxnSp>
          <p:nvCxnSpPr>
            <p:cNvPr id="360" name="Straight Connector 359">
              <a:extLst>
                <a:ext uri="{FF2B5EF4-FFF2-40B4-BE49-F238E27FC236}">
                  <a16:creationId xmlns:a16="http://schemas.microsoft.com/office/drawing/2014/main" id="{AF5513BF-A414-40B7-A927-C53C55402733}"/>
                </a:ext>
              </a:extLst>
            </p:cNvPr>
            <p:cNvCxnSpPr>
              <a:cxnSpLocks/>
            </p:cNvCxnSpPr>
            <p:nvPr/>
          </p:nvCxnSpPr>
          <p:spPr>
            <a:xfrm>
              <a:off x="9979018" y="4590281"/>
              <a:ext cx="803282" cy="0"/>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3BD72080-2FC3-45C1-922C-07E750BBD212}"/>
                </a:ext>
              </a:extLst>
            </p:cNvPr>
            <p:cNvCxnSpPr>
              <a:cxnSpLocks/>
            </p:cNvCxnSpPr>
            <p:nvPr/>
          </p:nvCxnSpPr>
          <p:spPr>
            <a:xfrm>
              <a:off x="9979018" y="5289068"/>
              <a:ext cx="803282" cy="0"/>
            </a:xfrm>
            <a:prstGeom prst="line">
              <a:avLst/>
            </a:prstGeom>
            <a:ln w="38100">
              <a:solidFill>
                <a:srgbClr val="107C1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363" name="TextBox 362">
              <a:extLst>
                <a:ext uri="{FF2B5EF4-FFF2-40B4-BE49-F238E27FC236}">
                  <a16:creationId xmlns:a16="http://schemas.microsoft.com/office/drawing/2014/main" id="{F62875A9-C1C5-4ED3-B9F3-E1A2FE707A65}"/>
                </a:ext>
              </a:extLst>
            </p:cNvPr>
            <p:cNvSpPr txBox="1"/>
            <p:nvPr/>
          </p:nvSpPr>
          <p:spPr>
            <a:xfrm>
              <a:off x="10120222" y="4680069"/>
              <a:ext cx="363882" cy="329706"/>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err="1">
                  <a:ln>
                    <a:noFill/>
                  </a:ln>
                  <a:gradFill>
                    <a:gsLst>
                      <a:gs pos="69027">
                        <a:srgbClr val="107C10"/>
                      </a:gs>
                      <a:gs pos="52000">
                        <a:srgbClr val="107C10"/>
                      </a:gs>
                    </a:gsLst>
                    <a:lin ang="5400000" scaled="0"/>
                  </a:gradFill>
                  <a:effectLst/>
                  <a:uLnTx/>
                  <a:uFillTx/>
                  <a:latin typeface="Segoe UI"/>
                  <a:ea typeface="+mn-ea"/>
                  <a:cs typeface="+mn-cs"/>
                </a:rPr>
                <a:t>Vnet</a:t>
              </a:r>
              <a:br>
                <a:rPr kumimoji="0" lang="en-US" sz="714"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14"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Service</a:t>
              </a:r>
              <a:br>
                <a:rPr kumimoji="0" lang="en-US" sz="714"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14"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Endpoint</a:t>
              </a:r>
            </a:p>
          </p:txBody>
        </p:sp>
        <p:sp>
          <p:nvSpPr>
            <p:cNvPr id="364" name="TextBox 363">
              <a:extLst>
                <a:ext uri="{FF2B5EF4-FFF2-40B4-BE49-F238E27FC236}">
                  <a16:creationId xmlns:a16="http://schemas.microsoft.com/office/drawing/2014/main" id="{E0AF2DB3-8926-4DE9-BD10-6B349B496108}"/>
                </a:ext>
              </a:extLst>
            </p:cNvPr>
            <p:cNvSpPr txBox="1"/>
            <p:nvPr/>
          </p:nvSpPr>
          <p:spPr>
            <a:xfrm>
              <a:off x="10129989" y="5355274"/>
              <a:ext cx="363882" cy="329706"/>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err="1">
                  <a:ln>
                    <a:noFill/>
                  </a:ln>
                  <a:gradFill>
                    <a:gsLst>
                      <a:gs pos="69027">
                        <a:srgbClr val="107C10"/>
                      </a:gs>
                      <a:gs pos="52000">
                        <a:srgbClr val="107C10"/>
                      </a:gs>
                    </a:gsLst>
                    <a:lin ang="5400000" scaled="0"/>
                  </a:gradFill>
                  <a:effectLst/>
                  <a:uLnTx/>
                  <a:uFillTx/>
                  <a:latin typeface="Segoe UI"/>
                  <a:ea typeface="+mn-ea"/>
                  <a:cs typeface="+mn-cs"/>
                </a:rPr>
                <a:t>Vnet</a:t>
              </a:r>
              <a:br>
                <a:rPr kumimoji="0" lang="en-US" sz="714"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14"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Service</a:t>
              </a:r>
              <a:br>
                <a:rPr kumimoji="0" lang="en-US" sz="714"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14"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Endpoint</a:t>
              </a:r>
            </a:p>
          </p:txBody>
        </p:sp>
        <p:pic>
          <p:nvPicPr>
            <p:cNvPr id="365" name="Picture 364" descr="A screenshot of a cell phone&#10;&#10;Description generated with high confidence">
              <a:extLst>
                <a:ext uri="{FF2B5EF4-FFF2-40B4-BE49-F238E27FC236}">
                  <a16:creationId xmlns:a16="http://schemas.microsoft.com/office/drawing/2014/main" id="{8F3DA4E2-1226-4FB3-BD2D-13460E2B80B5}"/>
                </a:ext>
              </a:extLst>
            </p:cNvPr>
            <p:cNvPicPr>
              <a:picLocks noChangeAspect="1"/>
            </p:cNvPicPr>
            <p:nvPr/>
          </p:nvPicPr>
          <p:blipFill rotWithShape="1">
            <a:blip r:embed="rId9">
              <a:clrChange>
                <a:clrFrom>
                  <a:srgbClr val="F5F1F0"/>
                </a:clrFrom>
                <a:clrTo>
                  <a:srgbClr val="F5F1F0">
                    <a:alpha val="0"/>
                  </a:srgbClr>
                </a:clrTo>
              </a:clrChange>
            </a:blip>
            <a:srcRect l="90507" t="55053" r="6328" b="36876"/>
            <a:stretch/>
          </p:blipFill>
          <p:spPr>
            <a:xfrm>
              <a:off x="10802142" y="4412456"/>
              <a:ext cx="349252" cy="390526"/>
            </a:xfrm>
            <a:prstGeom prst="rect">
              <a:avLst/>
            </a:prstGeom>
          </p:spPr>
        </p:pic>
        <p:pic>
          <p:nvPicPr>
            <p:cNvPr id="366" name="Picture 365" descr="A screenshot of a cell phone&#10;&#10;Description generated with high confidence">
              <a:extLst>
                <a:ext uri="{FF2B5EF4-FFF2-40B4-BE49-F238E27FC236}">
                  <a16:creationId xmlns:a16="http://schemas.microsoft.com/office/drawing/2014/main" id="{BF5EC4FE-18FE-4DC0-B317-2DC2887526F0}"/>
                </a:ext>
              </a:extLst>
            </p:cNvPr>
            <p:cNvPicPr>
              <a:picLocks noChangeAspect="1"/>
            </p:cNvPicPr>
            <p:nvPr/>
          </p:nvPicPr>
          <p:blipFill rotWithShape="1">
            <a:blip r:embed="rId9">
              <a:clrChange>
                <a:clrFrom>
                  <a:srgbClr val="F5F1F0"/>
                </a:clrFrom>
                <a:clrTo>
                  <a:srgbClr val="F5F1F0">
                    <a:alpha val="0"/>
                  </a:srgbClr>
                </a:clrTo>
              </a:clrChange>
            </a:blip>
            <a:srcRect l="90586" t="69128" r="6328" b="22801"/>
            <a:stretch/>
          </p:blipFill>
          <p:spPr>
            <a:xfrm>
              <a:off x="10810874" y="5069200"/>
              <a:ext cx="340519" cy="390526"/>
            </a:xfrm>
            <a:prstGeom prst="rect">
              <a:avLst/>
            </a:prstGeom>
          </p:spPr>
        </p:pic>
        <p:sp>
          <p:nvSpPr>
            <p:cNvPr id="367" name="TextBox 366">
              <a:extLst>
                <a:ext uri="{FF2B5EF4-FFF2-40B4-BE49-F238E27FC236}">
                  <a16:creationId xmlns:a16="http://schemas.microsoft.com/office/drawing/2014/main" id="{682AAFF3-64D0-4AE8-99DA-4CBBC29BFE7F}"/>
                </a:ext>
              </a:extLst>
            </p:cNvPr>
            <p:cNvSpPr txBox="1"/>
            <p:nvPr/>
          </p:nvSpPr>
          <p:spPr>
            <a:xfrm>
              <a:off x="10823788" y="5462995"/>
              <a:ext cx="294953" cy="219804"/>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Cloud</a:t>
              </a:r>
              <a:br>
                <a:rPr kumimoji="0" lang="en-US" sz="714"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14"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witness</a:t>
              </a:r>
            </a:p>
          </p:txBody>
        </p:sp>
        <p:sp>
          <p:nvSpPr>
            <p:cNvPr id="368" name="TextBox 367">
              <a:extLst>
                <a:ext uri="{FF2B5EF4-FFF2-40B4-BE49-F238E27FC236}">
                  <a16:creationId xmlns:a16="http://schemas.microsoft.com/office/drawing/2014/main" id="{D735A0A9-115A-4509-99BA-84AEEF430FC9}"/>
                </a:ext>
              </a:extLst>
            </p:cNvPr>
            <p:cNvSpPr txBox="1"/>
            <p:nvPr/>
          </p:nvSpPr>
          <p:spPr>
            <a:xfrm>
              <a:off x="10769286" y="4816332"/>
              <a:ext cx="403958" cy="219804"/>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Azure Key</a:t>
              </a:r>
              <a:br>
                <a:rPr kumimoji="0" lang="en-US" sz="714"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br>
              <a:r>
                <a:rPr kumimoji="0" lang="en-US" sz="714" b="0" i="0" u="none" strike="noStrike" kern="1200" cap="none" spc="0" normalizeH="0" baseline="0" noProof="0">
                  <a:ln>
                    <a:noFill/>
                  </a:ln>
                  <a:gradFill>
                    <a:gsLst>
                      <a:gs pos="69027">
                        <a:srgbClr val="107C10"/>
                      </a:gs>
                      <a:gs pos="52000">
                        <a:srgbClr val="107C10"/>
                      </a:gs>
                    </a:gsLst>
                    <a:lin ang="5400000" scaled="0"/>
                  </a:gradFill>
                  <a:effectLst/>
                  <a:uLnTx/>
                  <a:uFillTx/>
                  <a:latin typeface="Segoe UI"/>
                  <a:ea typeface="+mn-ea"/>
                  <a:cs typeface="+mn-cs"/>
                </a:rPr>
                <a:t>Vault</a:t>
              </a:r>
            </a:p>
          </p:txBody>
        </p:sp>
        <p:pic>
          <p:nvPicPr>
            <p:cNvPr id="369" name="Graphic 368">
              <a:extLst>
                <a:ext uri="{FF2B5EF4-FFF2-40B4-BE49-F238E27FC236}">
                  <a16:creationId xmlns:a16="http://schemas.microsoft.com/office/drawing/2014/main" id="{304BF7CA-8F02-482F-8884-0C322DA4AD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94561" y="3201843"/>
              <a:ext cx="298466" cy="366300"/>
            </a:xfrm>
            <a:prstGeom prst="rect">
              <a:avLst/>
            </a:prstGeom>
          </p:spPr>
        </p:pic>
        <p:sp>
          <p:nvSpPr>
            <p:cNvPr id="370" name="TextBox 369">
              <a:extLst>
                <a:ext uri="{FF2B5EF4-FFF2-40B4-BE49-F238E27FC236}">
                  <a16:creationId xmlns:a16="http://schemas.microsoft.com/office/drawing/2014/main" id="{39130BDF-1E95-41A8-9E68-FFE84179424D}"/>
                </a:ext>
              </a:extLst>
            </p:cNvPr>
            <p:cNvSpPr txBox="1"/>
            <p:nvPr/>
          </p:nvSpPr>
          <p:spPr>
            <a:xfrm>
              <a:off x="11385096" y="3638650"/>
              <a:ext cx="317396" cy="10990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DevOps</a:t>
              </a:r>
            </a:p>
          </p:txBody>
        </p:sp>
        <p:pic>
          <p:nvPicPr>
            <p:cNvPr id="371" name="Graphic 370">
              <a:extLst>
                <a:ext uri="{FF2B5EF4-FFF2-40B4-BE49-F238E27FC236}">
                  <a16:creationId xmlns:a16="http://schemas.microsoft.com/office/drawing/2014/main" id="{4E0B534C-7174-4F3C-B457-674FDE81767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94561" y="5824666"/>
              <a:ext cx="298466" cy="366300"/>
            </a:xfrm>
            <a:prstGeom prst="rect">
              <a:avLst/>
            </a:prstGeom>
          </p:spPr>
        </p:pic>
        <p:sp>
          <p:nvSpPr>
            <p:cNvPr id="372" name="TextBox 371">
              <a:extLst>
                <a:ext uri="{FF2B5EF4-FFF2-40B4-BE49-F238E27FC236}">
                  <a16:creationId xmlns:a16="http://schemas.microsoft.com/office/drawing/2014/main" id="{96027C14-2648-40A7-89EC-D9B01B8DAB7F}"/>
                </a:ext>
              </a:extLst>
            </p:cNvPr>
            <p:cNvSpPr txBox="1"/>
            <p:nvPr/>
          </p:nvSpPr>
          <p:spPr>
            <a:xfrm>
              <a:off x="11385096" y="6261473"/>
              <a:ext cx="317396" cy="109902"/>
            </a:xfrm>
            <a:prstGeom prst="rect">
              <a:avLst/>
            </a:prstGeom>
            <a:noFill/>
          </p:spPr>
          <p:txBody>
            <a:bodyPr wrap="none" lIns="0" tIns="0" rIns="0" bIns="0" rtlCol="0">
              <a:spAutoFit/>
            </a:bodyPr>
            <a:lstStyle>
              <a:defPPr>
                <a:defRPr lang="en-US"/>
              </a:defPPr>
              <a:lvl1pPr algn="ctr">
                <a:defRPr sz="700">
                  <a:gradFill>
                    <a:gsLst>
                      <a:gs pos="2917">
                        <a:schemeClr val="tx1"/>
                      </a:gs>
                      <a:gs pos="30000">
                        <a:schemeClr val="tx1"/>
                      </a:gs>
                    </a:gsLst>
                    <a:lin ang="5400000" scaled="0"/>
                  </a:gradFill>
                </a:defRPr>
              </a:lvl1p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DevOps</a:t>
              </a:r>
            </a:p>
          </p:txBody>
        </p:sp>
        <p:sp>
          <p:nvSpPr>
            <p:cNvPr id="373" name="TextBox 372">
              <a:extLst>
                <a:ext uri="{FF2B5EF4-FFF2-40B4-BE49-F238E27FC236}">
                  <a16:creationId xmlns:a16="http://schemas.microsoft.com/office/drawing/2014/main" id="{FB79CCD2-7D1B-41D8-BFFD-04139F1D720E}"/>
                </a:ext>
              </a:extLst>
            </p:cNvPr>
            <p:cNvSpPr txBox="1"/>
            <p:nvPr/>
          </p:nvSpPr>
          <p:spPr>
            <a:xfrm>
              <a:off x="589056" y="4287320"/>
              <a:ext cx="2833642" cy="2177456"/>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612"/>
                </a:spcAft>
                <a:buClrTx/>
                <a:buSzTx/>
                <a:buFontTx/>
                <a:buNone/>
                <a:tabLst/>
                <a:defRPr/>
              </a:pPr>
              <a:r>
                <a:rPr kumimoji="0" lang="en-US" sz="1632"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Native security services</a:t>
              </a:r>
              <a:br>
                <a:rPr kumimoji="0" lang="en-US" sz="1224"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br>
                <a:rPr kumimoji="0" lang="en-US" sz="1224"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224"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DDoS protection </a:t>
              </a:r>
              <a:r>
                <a:rPr kumimoji="0" lang="en-US" sz="1224"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for Public IPs</a:t>
              </a:r>
            </a:p>
            <a:p>
              <a:pPr marL="0" marR="0" lvl="0" indent="0" algn="l" defTabSz="932563" rtl="0" eaLnBrk="1" fontAlgn="auto" latinLnBrk="0" hangingPunct="1">
                <a:lnSpc>
                  <a:spcPct val="100000"/>
                </a:lnSpc>
                <a:spcBef>
                  <a:spcPts val="0"/>
                </a:spcBef>
                <a:spcAft>
                  <a:spcPts val="612"/>
                </a:spcAft>
                <a:buClrTx/>
                <a:buSzTx/>
                <a:buFontTx/>
                <a:buNone/>
                <a:tabLst/>
                <a:defRPr/>
              </a:pPr>
              <a:r>
                <a:rPr kumimoji="0" lang="en-US" sz="1224"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App GW WAF—</a:t>
              </a:r>
              <a:r>
                <a:rPr kumimoji="0" lang="en-US" sz="1224"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Web Application Protection</a:t>
              </a:r>
              <a:br>
                <a:rPr kumimoji="0" lang="en-US" sz="1224"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24"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Azure Firewall—</a:t>
              </a:r>
              <a:r>
                <a:rPr kumimoji="0" lang="en-US" sz="1224"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Full VNET egress and ingress (non-http/s) protection</a:t>
              </a:r>
            </a:p>
            <a:p>
              <a:pPr marL="0" marR="0" lvl="0" indent="0" algn="l" defTabSz="932563" rtl="0" eaLnBrk="1" fontAlgn="auto" latinLnBrk="0" hangingPunct="1">
                <a:lnSpc>
                  <a:spcPct val="100000"/>
                </a:lnSpc>
                <a:spcBef>
                  <a:spcPts val="0"/>
                </a:spcBef>
                <a:spcAft>
                  <a:spcPts val="612"/>
                </a:spcAft>
                <a:buClrTx/>
                <a:buSzTx/>
                <a:buFontTx/>
                <a:buNone/>
                <a:tabLst/>
                <a:defRPr/>
              </a:pPr>
              <a:r>
                <a:rPr kumimoji="0" lang="en-US" sz="1224"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NSG—</a:t>
              </a:r>
              <a:r>
                <a:rPr kumimoji="0" lang="en-US" sz="1224"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Internal VNET segmentation</a:t>
              </a:r>
            </a:p>
            <a:p>
              <a:pPr marL="0" marR="0" lvl="0" indent="0" algn="l" defTabSz="932563" rtl="0" eaLnBrk="1" fontAlgn="auto" latinLnBrk="0" hangingPunct="1">
                <a:lnSpc>
                  <a:spcPct val="100000"/>
                </a:lnSpc>
                <a:spcBef>
                  <a:spcPts val="0"/>
                </a:spcBef>
                <a:spcAft>
                  <a:spcPts val="612"/>
                </a:spcAft>
                <a:buClrTx/>
                <a:buSzTx/>
                <a:buFontTx/>
                <a:buNone/>
                <a:tabLst/>
                <a:defRPr/>
              </a:pPr>
              <a:r>
                <a:rPr kumimoji="0" lang="en-US" sz="1224"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Service endpoints—</a:t>
              </a:r>
              <a:r>
                <a:rPr kumimoji="0" lang="en-US" sz="1224"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Secure access to public PaaS resources</a:t>
              </a:r>
            </a:p>
          </p:txBody>
        </p:sp>
        <p:grpSp>
          <p:nvGrpSpPr>
            <p:cNvPr id="374" name="Group 4">
              <a:extLst>
                <a:ext uri="{FF2B5EF4-FFF2-40B4-BE49-F238E27FC236}">
                  <a16:creationId xmlns:a16="http://schemas.microsoft.com/office/drawing/2014/main" id="{81F4440A-FFFE-4CA4-B3B1-12FA0CF7CA2C}"/>
                </a:ext>
              </a:extLst>
            </p:cNvPr>
            <p:cNvGrpSpPr>
              <a:grpSpLocks noChangeAspect="1"/>
            </p:cNvGrpSpPr>
            <p:nvPr/>
          </p:nvGrpSpPr>
          <p:grpSpPr bwMode="auto">
            <a:xfrm>
              <a:off x="6806097" y="2880994"/>
              <a:ext cx="395839" cy="287968"/>
              <a:chOff x="-530" y="709"/>
              <a:chExt cx="422" cy="307"/>
            </a:xfrm>
          </p:grpSpPr>
          <p:sp>
            <p:nvSpPr>
              <p:cNvPr id="375" name="Freeform 5">
                <a:extLst>
                  <a:ext uri="{FF2B5EF4-FFF2-40B4-BE49-F238E27FC236}">
                    <a16:creationId xmlns:a16="http://schemas.microsoft.com/office/drawing/2014/main" id="{1B6F8328-36B0-4350-A741-D6479CF2551C}"/>
                  </a:ext>
                </a:extLst>
              </p:cNvPr>
              <p:cNvSpPr>
                <a:spLocks/>
              </p:cNvSpPr>
              <p:nvPr/>
            </p:nvSpPr>
            <p:spPr bwMode="auto">
              <a:xfrm>
                <a:off x="-530" y="838"/>
                <a:ext cx="287" cy="134"/>
              </a:xfrm>
              <a:custGeom>
                <a:avLst/>
                <a:gdLst>
                  <a:gd name="T0" fmla="*/ 0 w 287"/>
                  <a:gd name="T1" fmla="*/ 134 h 134"/>
                  <a:gd name="T2" fmla="*/ 287 w 287"/>
                  <a:gd name="T3" fmla="*/ 134 h 134"/>
                  <a:gd name="T4" fmla="*/ 287 w 287"/>
                  <a:gd name="T5" fmla="*/ 90 h 134"/>
                  <a:gd name="T6" fmla="*/ 287 w 287"/>
                  <a:gd name="T7" fmla="*/ 0 h 134"/>
                  <a:gd name="T8" fmla="*/ 0 w 287"/>
                  <a:gd name="T9" fmla="*/ 0 h 134"/>
                  <a:gd name="T10" fmla="*/ 0 w 287"/>
                  <a:gd name="T11" fmla="*/ 90 h 134"/>
                  <a:gd name="T12" fmla="*/ 0 w 287"/>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287" h="134">
                    <a:moveTo>
                      <a:pt x="0" y="134"/>
                    </a:moveTo>
                    <a:lnTo>
                      <a:pt x="287" y="134"/>
                    </a:lnTo>
                    <a:lnTo>
                      <a:pt x="287" y="90"/>
                    </a:lnTo>
                    <a:lnTo>
                      <a:pt x="287" y="0"/>
                    </a:lnTo>
                    <a:lnTo>
                      <a:pt x="0" y="0"/>
                    </a:lnTo>
                    <a:lnTo>
                      <a:pt x="0" y="90"/>
                    </a:lnTo>
                    <a:lnTo>
                      <a:pt x="0" y="134"/>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6" name="Line 6">
                <a:extLst>
                  <a:ext uri="{FF2B5EF4-FFF2-40B4-BE49-F238E27FC236}">
                    <a16:creationId xmlns:a16="http://schemas.microsoft.com/office/drawing/2014/main" id="{6677FC39-6FB2-40DF-A31C-6E4593C1509B}"/>
                  </a:ext>
                </a:extLst>
              </p:cNvPr>
              <p:cNvSpPr>
                <a:spLocks noChangeShapeType="1"/>
              </p:cNvSpPr>
              <p:nvPr/>
            </p:nvSpPr>
            <p:spPr bwMode="auto">
              <a:xfrm>
                <a:off x="-339" y="838"/>
                <a:ext cx="0" cy="178"/>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7" name="Line 7">
                <a:extLst>
                  <a:ext uri="{FF2B5EF4-FFF2-40B4-BE49-F238E27FC236}">
                    <a16:creationId xmlns:a16="http://schemas.microsoft.com/office/drawing/2014/main" id="{5D660C82-CE22-4603-8C16-A172DDBCB948}"/>
                  </a:ext>
                </a:extLst>
              </p:cNvPr>
              <p:cNvSpPr>
                <a:spLocks noChangeShapeType="1"/>
              </p:cNvSpPr>
              <p:nvPr/>
            </p:nvSpPr>
            <p:spPr bwMode="auto">
              <a:xfrm flipV="1">
                <a:off x="-434" y="838"/>
                <a:ext cx="0" cy="178"/>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8" name="Line 8">
                <a:extLst>
                  <a:ext uri="{FF2B5EF4-FFF2-40B4-BE49-F238E27FC236}">
                    <a16:creationId xmlns:a16="http://schemas.microsoft.com/office/drawing/2014/main" id="{E7A244F9-CBD5-4320-BF7A-E10867E8C2FF}"/>
                  </a:ext>
                </a:extLst>
              </p:cNvPr>
              <p:cNvSpPr>
                <a:spLocks noChangeShapeType="1"/>
              </p:cNvSpPr>
              <p:nvPr/>
            </p:nvSpPr>
            <p:spPr bwMode="auto">
              <a:xfrm>
                <a:off x="-530" y="928"/>
                <a:ext cx="28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9" name="Line 9">
                <a:extLst>
                  <a:ext uri="{FF2B5EF4-FFF2-40B4-BE49-F238E27FC236}">
                    <a16:creationId xmlns:a16="http://schemas.microsoft.com/office/drawing/2014/main" id="{AFFAA170-4A34-4AFD-9739-5A9815930821}"/>
                  </a:ext>
                </a:extLst>
              </p:cNvPr>
              <p:cNvSpPr>
                <a:spLocks noChangeShapeType="1"/>
              </p:cNvSpPr>
              <p:nvPr/>
            </p:nvSpPr>
            <p:spPr bwMode="auto">
              <a:xfrm flipH="1">
                <a:off x="-530" y="884"/>
                <a:ext cx="28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80" name="Freeform 10">
                <a:extLst>
                  <a:ext uri="{FF2B5EF4-FFF2-40B4-BE49-F238E27FC236}">
                    <a16:creationId xmlns:a16="http://schemas.microsoft.com/office/drawing/2014/main" id="{ADC7CD64-7F88-4B5F-99D6-CA4C4BFD98BD}"/>
                  </a:ext>
                </a:extLst>
              </p:cNvPr>
              <p:cNvSpPr>
                <a:spLocks/>
              </p:cNvSpPr>
              <p:nvPr/>
            </p:nvSpPr>
            <p:spPr bwMode="auto">
              <a:xfrm>
                <a:off x="-530" y="972"/>
                <a:ext cx="287" cy="44"/>
              </a:xfrm>
              <a:custGeom>
                <a:avLst/>
                <a:gdLst>
                  <a:gd name="T0" fmla="*/ 0 w 287"/>
                  <a:gd name="T1" fmla="*/ 0 h 44"/>
                  <a:gd name="T2" fmla="*/ 0 w 287"/>
                  <a:gd name="T3" fmla="*/ 44 h 44"/>
                  <a:gd name="T4" fmla="*/ 287 w 287"/>
                  <a:gd name="T5" fmla="*/ 44 h 44"/>
                  <a:gd name="T6" fmla="*/ 287 w 287"/>
                  <a:gd name="T7" fmla="*/ 0 h 44"/>
                </a:gdLst>
                <a:ahLst/>
                <a:cxnLst>
                  <a:cxn ang="0">
                    <a:pos x="T0" y="T1"/>
                  </a:cxn>
                  <a:cxn ang="0">
                    <a:pos x="T2" y="T3"/>
                  </a:cxn>
                  <a:cxn ang="0">
                    <a:pos x="T4" y="T5"/>
                  </a:cxn>
                  <a:cxn ang="0">
                    <a:pos x="T6" y="T7"/>
                  </a:cxn>
                </a:cxnLst>
                <a:rect l="0" t="0" r="r" b="b"/>
                <a:pathLst>
                  <a:path w="287" h="44">
                    <a:moveTo>
                      <a:pt x="0" y="0"/>
                    </a:moveTo>
                    <a:lnTo>
                      <a:pt x="0" y="44"/>
                    </a:lnTo>
                    <a:lnTo>
                      <a:pt x="287" y="44"/>
                    </a:lnTo>
                    <a:lnTo>
                      <a:pt x="287"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81" name="Freeform 11">
                <a:extLst>
                  <a:ext uri="{FF2B5EF4-FFF2-40B4-BE49-F238E27FC236}">
                    <a16:creationId xmlns:a16="http://schemas.microsoft.com/office/drawing/2014/main" id="{345EC88D-798C-4374-8746-C41A4FFBADAF}"/>
                  </a:ext>
                </a:extLst>
              </p:cNvPr>
              <p:cNvSpPr>
                <a:spLocks/>
              </p:cNvSpPr>
              <p:nvPr/>
            </p:nvSpPr>
            <p:spPr bwMode="auto">
              <a:xfrm>
                <a:off x="-434" y="709"/>
                <a:ext cx="326" cy="196"/>
              </a:xfrm>
              <a:custGeom>
                <a:avLst/>
                <a:gdLst>
                  <a:gd name="T0" fmla="*/ 92 w 157"/>
                  <a:gd name="T1" fmla="*/ 94 h 94"/>
                  <a:gd name="T2" fmla="*/ 132 w 157"/>
                  <a:gd name="T3" fmla="*/ 94 h 94"/>
                  <a:gd name="T4" fmla="*/ 157 w 157"/>
                  <a:gd name="T5" fmla="*/ 69 h 94"/>
                  <a:gd name="T6" fmla="*/ 132 w 157"/>
                  <a:gd name="T7" fmla="*/ 44 h 94"/>
                  <a:gd name="T8" fmla="*/ 131 w 157"/>
                  <a:gd name="T9" fmla="*/ 44 h 94"/>
                  <a:gd name="T10" fmla="*/ 84 w 157"/>
                  <a:gd name="T11" fmla="*/ 0 h 94"/>
                  <a:gd name="T12" fmla="*/ 38 w 157"/>
                  <a:gd name="T13" fmla="*/ 37 h 94"/>
                  <a:gd name="T14" fmla="*/ 29 w 157"/>
                  <a:gd name="T15" fmla="*/ 36 h 94"/>
                  <a:gd name="T16" fmla="*/ 0 w 157"/>
                  <a:gd name="T17"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4">
                    <a:moveTo>
                      <a:pt x="92" y="94"/>
                    </a:moveTo>
                    <a:cubicBezTo>
                      <a:pt x="111" y="94"/>
                      <a:pt x="129" y="94"/>
                      <a:pt x="132" y="94"/>
                    </a:cubicBezTo>
                    <a:cubicBezTo>
                      <a:pt x="146" y="94"/>
                      <a:pt x="157" y="83"/>
                      <a:pt x="157" y="69"/>
                    </a:cubicBezTo>
                    <a:cubicBezTo>
                      <a:pt x="157" y="55"/>
                      <a:pt x="146" y="44"/>
                      <a:pt x="132" y="44"/>
                    </a:cubicBezTo>
                    <a:cubicBezTo>
                      <a:pt x="132" y="44"/>
                      <a:pt x="132" y="44"/>
                      <a:pt x="131" y="44"/>
                    </a:cubicBezTo>
                    <a:cubicBezTo>
                      <a:pt x="130" y="20"/>
                      <a:pt x="109" y="0"/>
                      <a:pt x="84" y="0"/>
                    </a:cubicBezTo>
                    <a:cubicBezTo>
                      <a:pt x="62" y="0"/>
                      <a:pt x="43" y="16"/>
                      <a:pt x="38" y="37"/>
                    </a:cubicBezTo>
                    <a:cubicBezTo>
                      <a:pt x="35" y="36"/>
                      <a:pt x="32" y="36"/>
                      <a:pt x="29" y="36"/>
                    </a:cubicBezTo>
                    <a:cubicBezTo>
                      <a:pt x="14" y="36"/>
                      <a:pt x="1" y="47"/>
                      <a:pt x="0" y="62"/>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82" name="TextBox 381">
              <a:extLst>
                <a:ext uri="{FF2B5EF4-FFF2-40B4-BE49-F238E27FC236}">
                  <a16:creationId xmlns:a16="http://schemas.microsoft.com/office/drawing/2014/main" id="{CD7CEEBA-9E09-48B0-8A30-1213AC06083B}"/>
                </a:ext>
              </a:extLst>
            </p:cNvPr>
            <p:cNvSpPr txBox="1"/>
            <p:nvPr/>
          </p:nvSpPr>
          <p:spPr>
            <a:xfrm>
              <a:off x="6703311" y="3251698"/>
              <a:ext cx="546625" cy="109902"/>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93805">
                        <a:srgbClr val="0078D4"/>
                      </a:gs>
                      <a:gs pos="79646">
                        <a:srgbClr val="0078D4"/>
                      </a:gs>
                    </a:gsLst>
                    <a:lin ang="5400000" scaled="0"/>
                  </a:gradFill>
                  <a:effectLst/>
                  <a:uLnTx/>
                  <a:uFillTx/>
                  <a:latin typeface="Segoe UI"/>
                  <a:ea typeface="+mn-ea"/>
                  <a:cs typeface="+mn-cs"/>
                </a:rPr>
                <a:t>Azure firewall</a:t>
              </a:r>
            </a:p>
          </p:txBody>
        </p:sp>
        <p:grpSp>
          <p:nvGrpSpPr>
            <p:cNvPr id="383" name="Group 382">
              <a:extLst>
                <a:ext uri="{FF2B5EF4-FFF2-40B4-BE49-F238E27FC236}">
                  <a16:creationId xmlns:a16="http://schemas.microsoft.com/office/drawing/2014/main" id="{BDFA3156-7BB3-4F98-9D57-32DBEF9223FF}"/>
                </a:ext>
              </a:extLst>
            </p:cNvPr>
            <p:cNvGrpSpPr/>
            <p:nvPr/>
          </p:nvGrpSpPr>
          <p:grpSpPr>
            <a:xfrm>
              <a:off x="6252323" y="2507959"/>
              <a:ext cx="125904" cy="195665"/>
              <a:chOff x="666557" y="2477604"/>
              <a:chExt cx="317693" cy="493712"/>
            </a:xfrm>
          </p:grpSpPr>
          <p:grpSp>
            <p:nvGrpSpPr>
              <p:cNvPr id="384" name="Group 21">
                <a:extLst>
                  <a:ext uri="{FF2B5EF4-FFF2-40B4-BE49-F238E27FC236}">
                    <a16:creationId xmlns:a16="http://schemas.microsoft.com/office/drawing/2014/main" id="{7E42C371-FFEE-4E0C-A534-B48F3C4DC8D4}"/>
                  </a:ext>
                </a:extLst>
              </p:cNvPr>
              <p:cNvGrpSpPr>
                <a:grpSpLocks noChangeAspect="1"/>
              </p:cNvGrpSpPr>
              <p:nvPr/>
            </p:nvGrpSpPr>
            <p:grpSpPr bwMode="auto">
              <a:xfrm>
                <a:off x="666557" y="2477604"/>
                <a:ext cx="317693" cy="493712"/>
                <a:chOff x="458" y="1306"/>
                <a:chExt cx="222" cy="345"/>
              </a:xfrm>
            </p:grpSpPr>
            <p:sp>
              <p:nvSpPr>
                <p:cNvPr id="386" name="Rectangle 22">
                  <a:extLst>
                    <a:ext uri="{FF2B5EF4-FFF2-40B4-BE49-F238E27FC236}">
                      <a16:creationId xmlns:a16="http://schemas.microsoft.com/office/drawing/2014/main" id="{1FC27728-1126-44EF-89BD-E7E7E5860B97}"/>
                    </a:ext>
                  </a:extLst>
                </p:cNvPr>
                <p:cNvSpPr>
                  <a:spLocks noChangeArrowheads="1"/>
                </p:cNvSpPr>
                <p:nvPr/>
              </p:nvSpPr>
              <p:spPr bwMode="auto">
                <a:xfrm>
                  <a:off x="458" y="1450"/>
                  <a:ext cx="222" cy="201"/>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1A1A1A"/>
                    </a:solidFill>
                    <a:effectLst/>
                    <a:uLnTx/>
                    <a:uFillTx/>
                    <a:latin typeface="Segoe UI"/>
                    <a:ea typeface="+mn-ea"/>
                    <a:cs typeface="+mn-cs"/>
                  </a:endParaRPr>
                </a:p>
              </p:txBody>
            </p:sp>
            <p:sp>
              <p:nvSpPr>
                <p:cNvPr id="387" name="Freeform 23">
                  <a:extLst>
                    <a:ext uri="{FF2B5EF4-FFF2-40B4-BE49-F238E27FC236}">
                      <a16:creationId xmlns:a16="http://schemas.microsoft.com/office/drawing/2014/main" id="{F646CF90-BD87-4CDB-B0EC-C11DDDA6F68D}"/>
                    </a:ext>
                  </a:extLst>
                </p:cNvPr>
                <p:cNvSpPr>
                  <a:spLocks/>
                </p:cNvSpPr>
                <p:nvPr/>
              </p:nvSpPr>
              <p:spPr bwMode="auto">
                <a:xfrm>
                  <a:off x="488" y="1306"/>
                  <a:ext cx="162" cy="144"/>
                </a:xfrm>
                <a:custGeom>
                  <a:avLst/>
                  <a:gdLst>
                    <a:gd name="T0" fmla="*/ 0 w 77"/>
                    <a:gd name="T1" fmla="*/ 69 h 69"/>
                    <a:gd name="T2" fmla="*/ 0 w 77"/>
                    <a:gd name="T3" fmla="*/ 38 h 69"/>
                    <a:gd name="T4" fmla="*/ 38 w 77"/>
                    <a:gd name="T5" fmla="*/ 0 h 69"/>
                    <a:gd name="T6" fmla="*/ 38 w 77"/>
                    <a:gd name="T7" fmla="*/ 0 h 69"/>
                    <a:gd name="T8" fmla="*/ 77 w 77"/>
                    <a:gd name="T9" fmla="*/ 38 h 69"/>
                    <a:gd name="T10" fmla="*/ 77 w 77"/>
                    <a:gd name="T11" fmla="*/ 69 h 69"/>
                  </a:gdLst>
                  <a:ahLst/>
                  <a:cxnLst>
                    <a:cxn ang="0">
                      <a:pos x="T0" y="T1"/>
                    </a:cxn>
                    <a:cxn ang="0">
                      <a:pos x="T2" y="T3"/>
                    </a:cxn>
                    <a:cxn ang="0">
                      <a:pos x="T4" y="T5"/>
                    </a:cxn>
                    <a:cxn ang="0">
                      <a:pos x="T6" y="T7"/>
                    </a:cxn>
                    <a:cxn ang="0">
                      <a:pos x="T8" y="T9"/>
                    </a:cxn>
                    <a:cxn ang="0">
                      <a:pos x="T10" y="T11"/>
                    </a:cxn>
                  </a:cxnLst>
                  <a:rect l="0" t="0" r="r" b="b"/>
                  <a:pathLst>
                    <a:path w="77" h="69">
                      <a:moveTo>
                        <a:pt x="0" y="69"/>
                      </a:moveTo>
                      <a:cubicBezTo>
                        <a:pt x="0" y="38"/>
                        <a:pt x="0" y="38"/>
                        <a:pt x="0" y="38"/>
                      </a:cubicBezTo>
                      <a:cubicBezTo>
                        <a:pt x="0" y="17"/>
                        <a:pt x="17" y="0"/>
                        <a:pt x="38" y="0"/>
                      </a:cubicBezTo>
                      <a:cubicBezTo>
                        <a:pt x="38" y="0"/>
                        <a:pt x="38" y="0"/>
                        <a:pt x="38" y="0"/>
                      </a:cubicBezTo>
                      <a:cubicBezTo>
                        <a:pt x="59" y="0"/>
                        <a:pt x="77" y="17"/>
                        <a:pt x="77" y="38"/>
                      </a:cubicBezTo>
                      <a:cubicBezTo>
                        <a:pt x="77" y="69"/>
                        <a:pt x="77" y="69"/>
                        <a:pt x="77" y="69"/>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srgbClr val="1A1A1A"/>
                    </a:solidFill>
                    <a:effectLst/>
                    <a:uLnTx/>
                    <a:uFillTx/>
                    <a:latin typeface="Segoe UI"/>
                    <a:ea typeface="+mn-ea"/>
                    <a:cs typeface="+mn-cs"/>
                  </a:endParaRPr>
                </a:p>
              </p:txBody>
            </p:sp>
          </p:grpSp>
          <p:sp>
            <p:nvSpPr>
              <p:cNvPr id="385" name="TextBox 384">
                <a:extLst>
                  <a:ext uri="{FF2B5EF4-FFF2-40B4-BE49-F238E27FC236}">
                    <a16:creationId xmlns:a16="http://schemas.microsoft.com/office/drawing/2014/main" id="{BF78C379-1ED1-4908-861D-02649201E0AF}"/>
                  </a:ext>
                </a:extLst>
              </p:cNvPr>
              <p:cNvSpPr txBox="1"/>
              <p:nvPr/>
            </p:nvSpPr>
            <p:spPr>
              <a:xfrm>
                <a:off x="691924" y="2760072"/>
                <a:ext cx="266962" cy="158395"/>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408" b="0" i="0" u="none" strike="noStrike" kern="1200" cap="none" spc="0" normalizeH="0" baseline="0" noProof="0">
                    <a:ln>
                      <a:noFill/>
                    </a:ln>
                    <a:gradFill>
                      <a:gsLst>
                        <a:gs pos="2655">
                          <a:srgbClr val="0078D4"/>
                        </a:gs>
                        <a:gs pos="14000">
                          <a:srgbClr val="0078D4"/>
                        </a:gs>
                      </a:gsLst>
                      <a:lin ang="5400000" scaled="0"/>
                    </a:gradFill>
                    <a:effectLst/>
                    <a:uLnTx/>
                    <a:uFillTx/>
                    <a:latin typeface="Segoe UI Semibold"/>
                    <a:ea typeface="+mn-ea"/>
                    <a:cs typeface="+mn-cs"/>
                  </a:rPr>
                  <a:t>NSG</a:t>
                </a:r>
              </a:p>
            </p:txBody>
          </p:sp>
        </p:grpSp>
        <p:sp>
          <p:nvSpPr>
            <p:cNvPr id="389" name="TextBox 388">
              <a:extLst>
                <a:ext uri="{FF2B5EF4-FFF2-40B4-BE49-F238E27FC236}">
                  <a16:creationId xmlns:a16="http://schemas.microsoft.com/office/drawing/2014/main" id="{A27470D9-4F9A-4BB3-B710-6EF1156106E6}"/>
                </a:ext>
              </a:extLst>
            </p:cNvPr>
            <p:cNvSpPr txBox="1"/>
            <p:nvPr/>
          </p:nvSpPr>
          <p:spPr>
            <a:xfrm>
              <a:off x="5508307" y="3251698"/>
              <a:ext cx="828753" cy="109902"/>
            </a:xfrm>
            <a:prstGeom prst="rect">
              <a:avLst/>
            </a:prstGeom>
            <a:noFill/>
          </p:spPr>
          <p:txBody>
            <a:bodyPr wrap="none" lIns="0" tIns="0" rIns="0" bIns="0"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93805">
                        <a:srgbClr val="0078D4"/>
                      </a:gs>
                      <a:gs pos="79646">
                        <a:srgbClr val="0078D4"/>
                      </a:gs>
                    </a:gsLst>
                    <a:lin ang="5400000" scaled="0"/>
                  </a:gradFill>
                  <a:effectLst/>
                  <a:uLnTx/>
                  <a:uFillTx/>
                  <a:latin typeface="Segoe UI"/>
                  <a:ea typeface="+mn-ea"/>
                  <a:cs typeface="+mn-cs"/>
                </a:rPr>
                <a:t>Application Gateway</a:t>
              </a:r>
            </a:p>
          </p:txBody>
        </p:sp>
        <p:grpSp>
          <p:nvGrpSpPr>
            <p:cNvPr id="391" name="Group 390">
              <a:extLst>
                <a:ext uri="{FF2B5EF4-FFF2-40B4-BE49-F238E27FC236}">
                  <a16:creationId xmlns:a16="http://schemas.microsoft.com/office/drawing/2014/main" id="{14B2E0E6-B7E7-4038-A59F-EF9167EA0B7C}"/>
                </a:ext>
              </a:extLst>
            </p:cNvPr>
            <p:cNvGrpSpPr/>
            <p:nvPr/>
          </p:nvGrpSpPr>
          <p:grpSpPr>
            <a:xfrm>
              <a:off x="5778446" y="2893244"/>
              <a:ext cx="276434" cy="286875"/>
              <a:chOff x="5778446" y="2639256"/>
              <a:chExt cx="276434" cy="286875"/>
            </a:xfrm>
          </p:grpSpPr>
          <p:grpSp>
            <p:nvGrpSpPr>
              <p:cNvPr id="125" name="Group 124">
                <a:extLst>
                  <a:ext uri="{FF2B5EF4-FFF2-40B4-BE49-F238E27FC236}">
                    <a16:creationId xmlns:a16="http://schemas.microsoft.com/office/drawing/2014/main" id="{8B8053EC-BDB6-40E2-9765-2F012C547E99}"/>
                  </a:ext>
                </a:extLst>
              </p:cNvPr>
              <p:cNvGrpSpPr/>
              <p:nvPr/>
            </p:nvGrpSpPr>
            <p:grpSpPr>
              <a:xfrm rot="10800000">
                <a:off x="5778446" y="2639256"/>
                <a:ext cx="276434" cy="286875"/>
                <a:chOff x="5784464" y="2391241"/>
                <a:chExt cx="276434" cy="286875"/>
              </a:xfrm>
            </p:grpSpPr>
            <p:sp>
              <p:nvSpPr>
                <p:cNvPr id="118" name="Rectangle: Rounded Corners 117">
                  <a:extLst>
                    <a:ext uri="{FF2B5EF4-FFF2-40B4-BE49-F238E27FC236}">
                      <a16:creationId xmlns:a16="http://schemas.microsoft.com/office/drawing/2014/main" id="{050F5C62-44FB-4FF1-A1C3-192867C5C3AA}"/>
                    </a:ext>
                  </a:extLst>
                </p:cNvPr>
                <p:cNvSpPr/>
                <p:nvPr/>
              </p:nvSpPr>
              <p:spPr bwMode="auto">
                <a:xfrm rot="2700000">
                  <a:off x="5784464" y="2401682"/>
                  <a:ext cx="276434" cy="276434"/>
                </a:xfrm>
                <a:prstGeom prst="roundRect">
                  <a:avLst>
                    <a:gd name="adj" fmla="val 1100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0" name="Arrow: Down 119">
                  <a:extLst>
                    <a:ext uri="{FF2B5EF4-FFF2-40B4-BE49-F238E27FC236}">
                      <a16:creationId xmlns:a16="http://schemas.microsoft.com/office/drawing/2014/main" id="{8265DFAD-B2E3-4049-9457-3A45ED153C35}"/>
                    </a:ext>
                  </a:extLst>
                </p:cNvPr>
                <p:cNvSpPr/>
                <p:nvPr/>
              </p:nvSpPr>
              <p:spPr bwMode="auto">
                <a:xfrm rot="10800000">
                  <a:off x="5888875" y="2391241"/>
                  <a:ext cx="67613" cy="207998"/>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1" name="Arrow: Down 120">
                  <a:extLst>
                    <a:ext uri="{FF2B5EF4-FFF2-40B4-BE49-F238E27FC236}">
                      <a16:creationId xmlns:a16="http://schemas.microsoft.com/office/drawing/2014/main" id="{5F53239E-842D-44CA-9208-548420EB5A44}"/>
                    </a:ext>
                  </a:extLst>
                </p:cNvPr>
                <p:cNvSpPr/>
                <p:nvPr/>
              </p:nvSpPr>
              <p:spPr bwMode="auto">
                <a:xfrm rot="12600000">
                  <a:off x="5943356" y="2466844"/>
                  <a:ext cx="67613" cy="143850"/>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3" name="Oval 122">
                  <a:extLst>
                    <a:ext uri="{FF2B5EF4-FFF2-40B4-BE49-F238E27FC236}">
                      <a16:creationId xmlns:a16="http://schemas.microsoft.com/office/drawing/2014/main" id="{BB84E178-36DD-4CCD-8CB6-32891901FAC9}"/>
                    </a:ext>
                  </a:extLst>
                </p:cNvPr>
                <p:cNvSpPr/>
                <p:nvPr/>
              </p:nvSpPr>
              <p:spPr bwMode="auto">
                <a:xfrm>
                  <a:off x="5875756" y="2579207"/>
                  <a:ext cx="93850" cy="93850"/>
                </a:xfrm>
                <a:prstGeom prst="ellipse">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90" name="Arrow: Down 389">
                <a:extLst>
                  <a:ext uri="{FF2B5EF4-FFF2-40B4-BE49-F238E27FC236}">
                    <a16:creationId xmlns:a16="http://schemas.microsoft.com/office/drawing/2014/main" id="{BA8342FC-5932-4EA8-BBA9-FC7F21932A58}"/>
                  </a:ext>
                </a:extLst>
              </p:cNvPr>
              <p:cNvSpPr/>
              <p:nvPr/>
            </p:nvSpPr>
            <p:spPr bwMode="auto">
              <a:xfrm rot="19800000">
                <a:off x="5933771" y="2704172"/>
                <a:ext cx="67613" cy="143850"/>
              </a:xfrm>
              <a:prstGeom prst="downArrow">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sp>
        <p:nvSpPr>
          <p:cNvPr id="333" name="Flowchart: Connector 332">
            <a:extLst>
              <a:ext uri="{FF2B5EF4-FFF2-40B4-BE49-F238E27FC236}">
                <a16:creationId xmlns:a16="http://schemas.microsoft.com/office/drawing/2014/main" id="{033756A6-B8A6-4BDF-9DF7-D6D16FD6CAC4}"/>
              </a:ext>
            </a:extLst>
          </p:cNvPr>
          <p:cNvSpPr/>
          <p:nvPr/>
        </p:nvSpPr>
        <p:spPr bwMode="auto">
          <a:xfrm>
            <a:off x="5336566" y="1650713"/>
            <a:ext cx="933158" cy="910888"/>
          </a:xfrm>
          <a:prstGeom prst="flowChartConnector">
            <a:avLst/>
          </a:prstGeom>
          <a:noFill/>
          <a:ln w="28575">
            <a:prstDash val="dash"/>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8" name="Flowchart: Connector 347">
            <a:extLst>
              <a:ext uri="{FF2B5EF4-FFF2-40B4-BE49-F238E27FC236}">
                <a16:creationId xmlns:a16="http://schemas.microsoft.com/office/drawing/2014/main" id="{FB9BB31B-F8B6-4021-95DE-DF87297E93AB}"/>
              </a:ext>
            </a:extLst>
          </p:cNvPr>
          <p:cNvSpPr/>
          <p:nvPr/>
        </p:nvSpPr>
        <p:spPr bwMode="auto">
          <a:xfrm>
            <a:off x="5583404" y="2743903"/>
            <a:ext cx="933158" cy="910888"/>
          </a:xfrm>
          <a:prstGeom prst="flowChartConnector">
            <a:avLst/>
          </a:prstGeom>
          <a:noFill/>
          <a:ln w="28575">
            <a:prstDash val="dash"/>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9" name="Flowchart: Connector 348">
            <a:extLst>
              <a:ext uri="{FF2B5EF4-FFF2-40B4-BE49-F238E27FC236}">
                <a16:creationId xmlns:a16="http://schemas.microsoft.com/office/drawing/2014/main" id="{BC9F4B23-D7DE-45CA-861E-E2009C2CFDBA}"/>
              </a:ext>
            </a:extLst>
          </p:cNvPr>
          <p:cNvSpPr/>
          <p:nvPr/>
        </p:nvSpPr>
        <p:spPr bwMode="auto">
          <a:xfrm>
            <a:off x="6651588" y="2656014"/>
            <a:ext cx="933158" cy="910888"/>
          </a:xfrm>
          <a:prstGeom prst="flowChartConnector">
            <a:avLst/>
          </a:prstGeom>
          <a:noFill/>
          <a:ln w="28575">
            <a:prstDash val="dash"/>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0" name="Flowchart: Connector 349">
            <a:extLst>
              <a:ext uri="{FF2B5EF4-FFF2-40B4-BE49-F238E27FC236}">
                <a16:creationId xmlns:a16="http://schemas.microsoft.com/office/drawing/2014/main" id="{EEB5E946-364B-4EB1-8F21-954901CB3069}"/>
              </a:ext>
            </a:extLst>
          </p:cNvPr>
          <p:cNvSpPr/>
          <p:nvPr/>
        </p:nvSpPr>
        <p:spPr bwMode="auto">
          <a:xfrm>
            <a:off x="9774561" y="3950466"/>
            <a:ext cx="933158" cy="910888"/>
          </a:xfrm>
          <a:prstGeom prst="flowChartConnector">
            <a:avLst/>
          </a:prstGeom>
          <a:noFill/>
          <a:ln w="28575">
            <a:prstDash val="dash"/>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2" name="Flowchart: Connector 351">
            <a:extLst>
              <a:ext uri="{FF2B5EF4-FFF2-40B4-BE49-F238E27FC236}">
                <a16:creationId xmlns:a16="http://schemas.microsoft.com/office/drawing/2014/main" id="{327A9F41-91C0-4895-B0A8-0A3B5C7051C3}"/>
              </a:ext>
            </a:extLst>
          </p:cNvPr>
          <p:cNvSpPr/>
          <p:nvPr/>
        </p:nvSpPr>
        <p:spPr bwMode="auto">
          <a:xfrm>
            <a:off x="10057094" y="5101890"/>
            <a:ext cx="933158" cy="910888"/>
          </a:xfrm>
          <a:prstGeom prst="flowChartConnector">
            <a:avLst/>
          </a:prstGeom>
          <a:noFill/>
          <a:ln w="28575">
            <a:prstDash val="dash"/>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9646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Rochester User Group Charter</a:t>
            </a:r>
          </a:p>
        </p:txBody>
      </p:sp>
      <p:sp>
        <p:nvSpPr>
          <p:cNvPr id="3" name="Text Placeholder 2"/>
          <p:cNvSpPr>
            <a:spLocks noGrp="1"/>
          </p:cNvSpPr>
          <p:nvPr>
            <p:ph type="body" sz="quarter" idx="10"/>
          </p:nvPr>
        </p:nvSpPr>
        <p:spPr>
          <a:xfrm>
            <a:off x="279531" y="1348571"/>
            <a:ext cx="11883829" cy="5387763"/>
          </a:xfrm>
        </p:spPr>
        <p:txBody>
          <a:bodyPr/>
          <a:lstStyle/>
          <a:p>
            <a:r>
              <a:rPr lang="en-US"/>
              <a:t>Cloud computing is a journey.  </a:t>
            </a:r>
          </a:p>
          <a:p>
            <a:r>
              <a:rPr lang="en-US"/>
              <a:t>This User Group exists to:</a:t>
            </a:r>
          </a:p>
          <a:p>
            <a:pPr marL="582761" indent="-582761">
              <a:buFont typeface="Arial" panose="020B0604020202020204" pitchFamily="34" charset="0"/>
              <a:buChar char="•"/>
            </a:pPr>
            <a:r>
              <a:rPr lang="en-US"/>
              <a:t>Serve a community of Azure enthusiasts</a:t>
            </a:r>
          </a:p>
          <a:p>
            <a:pPr marL="582761" indent="-582761">
              <a:buFont typeface="Arial" panose="020B0604020202020204" pitchFamily="34" charset="0"/>
              <a:buChar char="•"/>
            </a:pPr>
            <a:r>
              <a:rPr lang="en-US"/>
              <a:t>Demystify cloud computing concepts</a:t>
            </a:r>
          </a:p>
          <a:p>
            <a:pPr marL="582761" indent="-582761">
              <a:buFont typeface="Arial" panose="020B0604020202020204" pitchFamily="34" charset="0"/>
              <a:buChar char="•"/>
            </a:pPr>
            <a:r>
              <a:rPr lang="en-US"/>
              <a:t>Help accelerate your cloud journey</a:t>
            </a:r>
          </a:p>
          <a:p>
            <a:pPr marL="582761" indent="-582761">
              <a:buFont typeface="Arial" panose="020B0604020202020204" pitchFamily="34" charset="0"/>
              <a:buChar char="•"/>
            </a:pPr>
            <a:r>
              <a:rPr lang="en-US"/>
              <a:t>Stay current on Azure capabilities</a:t>
            </a:r>
          </a:p>
          <a:p>
            <a:pPr marL="582761" indent="-582761">
              <a:buFont typeface="Arial" panose="020B0604020202020204" pitchFamily="34" charset="0"/>
              <a:buChar char="•"/>
            </a:pPr>
            <a:r>
              <a:rPr lang="en-US"/>
              <a:t>Help each other with the journey</a:t>
            </a:r>
          </a:p>
          <a:p>
            <a:pPr lvl="3"/>
            <a:r>
              <a:rPr lang="en-US" sz="2448"/>
              <a:t>	</a:t>
            </a:r>
            <a:r>
              <a:rPr lang="en-US" sz="2856"/>
              <a:t>Share real world experiences and lessons learned</a:t>
            </a:r>
            <a:endParaRPr lang="en-US" sz="2448"/>
          </a:p>
        </p:txBody>
      </p:sp>
      <p:sp>
        <p:nvSpPr>
          <p:cNvPr id="4" name="Slide Number Placeholder 3"/>
          <p:cNvSpPr>
            <a:spLocks noGrp="1"/>
          </p:cNvSpPr>
          <p:nvPr>
            <p:ph type="sldNum" sz="quarter" idx="4"/>
          </p:nvPr>
        </p:nvSpPr>
        <p:spPr/>
        <p:txBody>
          <a:bodyPr/>
          <a:lstStyle/>
          <a:p>
            <a:pPr defTabSz="932418">
              <a:defRPr/>
            </a:pPr>
            <a:fld id="{181750B2-C378-4896-80E6-341FDC8E0FED}" type="slidenum">
              <a:rPr lang="en-IN">
                <a:solidFill>
                  <a:srgbClr val="505050"/>
                </a:solidFill>
                <a:latin typeface="Segoe UI"/>
              </a:rPr>
              <a:pPr defTabSz="932418">
                <a:defRPr/>
              </a:pPr>
              <a:t>3</a:t>
            </a:fld>
            <a:endParaRPr lang="en-IN">
              <a:solidFill>
                <a:srgbClr val="505050"/>
              </a:solidFill>
              <a:latin typeface="Segoe UI"/>
            </a:endParaRPr>
          </a:p>
        </p:txBody>
      </p:sp>
      <p:sp>
        <p:nvSpPr>
          <p:cNvPr id="5" name="&quot;Not Allowed&quot; Symbol 4">
            <a:extLst>
              <a:ext uri="{FF2B5EF4-FFF2-40B4-BE49-F238E27FC236}">
                <a16:creationId xmlns:a16="http://schemas.microsoft.com/office/drawing/2014/main" id="{2035C780-6060-4261-BDBD-875E90A1DFFD}"/>
              </a:ext>
            </a:extLst>
          </p:cNvPr>
          <p:cNvSpPr/>
          <p:nvPr/>
        </p:nvSpPr>
        <p:spPr bwMode="auto">
          <a:xfrm>
            <a:off x="9691053" y="754452"/>
            <a:ext cx="1992782" cy="1861389"/>
          </a:xfrm>
          <a:prstGeom prst="noSmoking">
            <a:avLst>
              <a:gd name="adj" fmla="val 7548"/>
            </a:avLst>
          </a:prstGeom>
          <a:solidFill>
            <a:schemeClr val="accent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0D9F0E8E-998C-4D80-A0B0-3F1D2735E5B0}"/>
              </a:ext>
            </a:extLst>
          </p:cNvPr>
          <p:cNvSpPr txBox="1"/>
          <p:nvPr/>
        </p:nvSpPr>
        <p:spPr>
          <a:xfrm>
            <a:off x="9767910" y="1053870"/>
            <a:ext cx="1839068" cy="1390686"/>
          </a:xfrm>
          <a:prstGeom prst="rect">
            <a:avLst/>
          </a:prstGeom>
          <a:noFill/>
        </p:spPr>
        <p:txBody>
          <a:bodyPr wrap="none" lIns="182854" tIns="146283" rIns="182854" bIns="146283" rtlCol="0">
            <a:spAutoFit/>
          </a:bodyPr>
          <a:lstStyle/>
          <a:p>
            <a:pPr algn="ctr" defTabSz="932563">
              <a:lnSpc>
                <a:spcPct val="90000"/>
              </a:lnSpc>
              <a:spcAft>
                <a:spcPts val="600"/>
              </a:spcAft>
            </a:pPr>
            <a:r>
              <a:rPr lang="en-US" sz="3599" b="1">
                <a:solidFill>
                  <a:srgbClr val="FF0000"/>
                </a:solidFill>
                <a:latin typeface="Comic Sans MS" panose="030F0702030302020204" pitchFamily="66" charset="0"/>
              </a:rPr>
              <a:t>Salesy</a:t>
            </a:r>
          </a:p>
          <a:p>
            <a:pPr algn="ctr" defTabSz="932563">
              <a:lnSpc>
                <a:spcPct val="90000"/>
              </a:lnSpc>
              <a:spcAft>
                <a:spcPts val="600"/>
              </a:spcAft>
            </a:pPr>
            <a:r>
              <a:rPr lang="en-US" sz="3599" b="1">
                <a:solidFill>
                  <a:srgbClr val="FF0000"/>
                </a:solidFill>
                <a:latin typeface="Comic Sans MS" panose="030F0702030302020204" pitchFamily="66" charset="0"/>
              </a:rPr>
              <a:t>Stuff</a:t>
            </a:r>
            <a:endParaRPr lang="en-US" sz="2400" b="1">
              <a:solidFill>
                <a:srgbClr val="FF0000"/>
              </a:solidFill>
              <a:latin typeface="Comic Sans MS" panose="030F0702030302020204" pitchFamily="66" charset="0"/>
            </a:endParaRPr>
          </a:p>
        </p:txBody>
      </p:sp>
    </p:spTree>
    <p:extLst>
      <p:ext uri="{BB962C8B-B14F-4D97-AF65-F5344CB8AC3E}">
        <p14:creationId xmlns:p14="http://schemas.microsoft.com/office/powerpoint/2010/main" val="41587543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5"/>
            <a:ext cx="11963398" cy="917575"/>
          </a:xfrm>
        </p:spPr>
        <p:txBody>
          <a:bodyPr/>
          <a:lstStyle/>
          <a:p>
            <a:r>
              <a:rPr lang="en-US" sz="4400">
                <a:solidFill>
                  <a:schemeClr val="accent2"/>
                </a:solidFill>
              </a:rPr>
              <a:t>In Summary - Security Capabilities for Success</a:t>
            </a:r>
          </a:p>
        </p:txBody>
      </p:sp>
      <p:grpSp>
        <p:nvGrpSpPr>
          <p:cNvPr id="2" name="Group 1">
            <a:extLst>
              <a:ext uri="{FF2B5EF4-FFF2-40B4-BE49-F238E27FC236}">
                <a16:creationId xmlns:a16="http://schemas.microsoft.com/office/drawing/2014/main" id="{D9BA8D6B-9BF9-4A63-B106-636A6A61C704}"/>
              </a:ext>
            </a:extLst>
          </p:cNvPr>
          <p:cNvGrpSpPr/>
          <p:nvPr/>
        </p:nvGrpSpPr>
        <p:grpSpPr>
          <a:xfrm>
            <a:off x="328212" y="1592262"/>
            <a:ext cx="2336272" cy="4082748"/>
            <a:chOff x="328212" y="1592262"/>
            <a:chExt cx="2336272" cy="4082748"/>
          </a:xfrm>
        </p:grpSpPr>
        <p:sp>
          <p:nvSpPr>
            <p:cNvPr id="3" name="Freeform: Shape 2">
              <a:extLst>
                <a:ext uri="{FF2B5EF4-FFF2-40B4-BE49-F238E27FC236}">
                  <a16:creationId xmlns:a16="http://schemas.microsoft.com/office/drawing/2014/main" id="{36E0AA24-F6CB-4F6C-9119-40EB668A5865}"/>
                </a:ext>
              </a:extLst>
            </p:cNvPr>
            <p:cNvSpPr/>
            <p:nvPr/>
          </p:nvSpPr>
          <p:spPr>
            <a:xfrm>
              <a:off x="328212" y="1592262"/>
              <a:ext cx="2336272" cy="4082748"/>
            </a:xfrm>
            <a:custGeom>
              <a:avLst/>
              <a:gdLst>
                <a:gd name="connsiteX0" fmla="*/ 0 w 2336272"/>
                <a:gd name="connsiteY0" fmla="*/ 233627 h 4082748"/>
                <a:gd name="connsiteX1" fmla="*/ 233627 w 2336272"/>
                <a:gd name="connsiteY1" fmla="*/ 0 h 4082748"/>
                <a:gd name="connsiteX2" fmla="*/ 2102645 w 2336272"/>
                <a:gd name="connsiteY2" fmla="*/ 0 h 4082748"/>
                <a:gd name="connsiteX3" fmla="*/ 2336272 w 2336272"/>
                <a:gd name="connsiteY3" fmla="*/ 233627 h 4082748"/>
                <a:gd name="connsiteX4" fmla="*/ 2336272 w 2336272"/>
                <a:gd name="connsiteY4" fmla="*/ 3849121 h 4082748"/>
                <a:gd name="connsiteX5" fmla="*/ 2102645 w 2336272"/>
                <a:gd name="connsiteY5" fmla="*/ 4082748 h 4082748"/>
                <a:gd name="connsiteX6" fmla="*/ 233627 w 2336272"/>
                <a:gd name="connsiteY6" fmla="*/ 4082748 h 4082748"/>
                <a:gd name="connsiteX7" fmla="*/ 0 w 2336272"/>
                <a:gd name="connsiteY7" fmla="*/ 3849121 h 4082748"/>
                <a:gd name="connsiteX8" fmla="*/ 0 w 2336272"/>
                <a:gd name="connsiteY8" fmla="*/ 233627 h 40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6272" h="4082748">
                  <a:moveTo>
                    <a:pt x="0" y="233627"/>
                  </a:moveTo>
                  <a:cubicBezTo>
                    <a:pt x="0" y="104598"/>
                    <a:pt x="104598" y="0"/>
                    <a:pt x="233627" y="0"/>
                  </a:cubicBezTo>
                  <a:lnTo>
                    <a:pt x="2102645" y="0"/>
                  </a:lnTo>
                  <a:cubicBezTo>
                    <a:pt x="2231674" y="0"/>
                    <a:pt x="2336272" y="104598"/>
                    <a:pt x="2336272" y="233627"/>
                  </a:cubicBezTo>
                  <a:lnTo>
                    <a:pt x="2336272" y="3849121"/>
                  </a:lnTo>
                  <a:cubicBezTo>
                    <a:pt x="2336272" y="3978150"/>
                    <a:pt x="2231674" y="4082748"/>
                    <a:pt x="2102645" y="4082748"/>
                  </a:cubicBezTo>
                  <a:lnTo>
                    <a:pt x="233627" y="4082748"/>
                  </a:lnTo>
                  <a:cubicBezTo>
                    <a:pt x="104598" y="4082748"/>
                    <a:pt x="0" y="3978150"/>
                    <a:pt x="0" y="3849121"/>
                  </a:cubicBezTo>
                  <a:lnTo>
                    <a:pt x="0" y="233627"/>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8016" tIns="1761115" rIns="128016" bIns="944566" numCol="1" spcCol="1270" anchor="t" anchorCtr="1">
              <a:noAutofit/>
            </a:bodyPr>
            <a:lstStyle/>
            <a:p>
              <a:pPr lvl="0" defTabSz="800100">
                <a:lnSpc>
                  <a:spcPct val="90000"/>
                </a:lnSpc>
                <a:spcBef>
                  <a:spcPct val="0"/>
                </a:spcBef>
                <a:spcAft>
                  <a:spcPct val="35000"/>
                </a:spcAft>
              </a:pPr>
              <a:r>
                <a:rPr lang="en-US"/>
                <a:t>Security</a:t>
              </a:r>
            </a:p>
            <a:p>
              <a:pPr marL="114300" lvl="1" indent="-114300" defTabSz="622300">
                <a:lnSpc>
                  <a:spcPct val="90000"/>
                </a:lnSpc>
                <a:spcBef>
                  <a:spcPct val="0"/>
                </a:spcBef>
                <a:spcAft>
                  <a:spcPct val="15000"/>
                </a:spcAft>
                <a:buChar char="•"/>
              </a:pPr>
              <a:r>
                <a:rPr lang="en-US" sz="1400"/>
                <a:t>Security Hygiene</a:t>
              </a:r>
            </a:p>
            <a:p>
              <a:pPr marL="114300" lvl="1" indent="-114300" defTabSz="622300">
                <a:lnSpc>
                  <a:spcPct val="90000"/>
                </a:lnSpc>
                <a:spcBef>
                  <a:spcPct val="0"/>
                </a:spcBef>
                <a:spcAft>
                  <a:spcPct val="15000"/>
                </a:spcAft>
                <a:buChar char="•"/>
              </a:pPr>
              <a:r>
                <a:rPr lang="en-US" sz="1400"/>
                <a:t>Identity and access control</a:t>
              </a:r>
            </a:p>
            <a:p>
              <a:pPr marL="114300" lvl="1" indent="-114300" defTabSz="622300">
                <a:lnSpc>
                  <a:spcPct val="90000"/>
                </a:lnSpc>
                <a:spcBef>
                  <a:spcPct val="0"/>
                </a:spcBef>
                <a:spcAft>
                  <a:spcPct val="15000"/>
                </a:spcAft>
                <a:buChar char="•"/>
              </a:pPr>
              <a:r>
                <a:rPr lang="en-US" sz="1400"/>
                <a:t>Network strategy</a:t>
              </a:r>
            </a:p>
          </p:txBody>
        </p:sp>
        <p:sp>
          <p:nvSpPr>
            <p:cNvPr id="5" name="Oval 4">
              <a:extLst>
                <a:ext uri="{FF2B5EF4-FFF2-40B4-BE49-F238E27FC236}">
                  <a16:creationId xmlns:a16="http://schemas.microsoft.com/office/drawing/2014/main" id="{8A8B314F-B8DD-4923-8858-8068AFDD549D}"/>
                </a:ext>
              </a:extLst>
            </p:cNvPr>
            <p:cNvSpPr/>
            <p:nvPr/>
          </p:nvSpPr>
          <p:spPr>
            <a:xfrm>
              <a:off x="816570" y="1837226"/>
              <a:ext cx="1359555" cy="1359555"/>
            </a:xfrm>
            <a:prstGeom prst="ellipse">
              <a:avLst/>
            </a:prstGeom>
            <a:solidFill>
              <a:schemeClr val="bg1"/>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21" name="Text Placeholder 2">
            <a:extLst>
              <a:ext uri="{FF2B5EF4-FFF2-40B4-BE49-F238E27FC236}">
                <a16:creationId xmlns:a16="http://schemas.microsoft.com/office/drawing/2014/main" id="{EDBF52C5-E6D5-45F1-9B56-21D357B29F71}"/>
              </a:ext>
            </a:extLst>
          </p:cNvPr>
          <p:cNvSpPr txBox="1">
            <a:spLocks/>
          </p:cNvSpPr>
          <p:nvPr/>
        </p:nvSpPr>
        <p:spPr>
          <a:xfrm>
            <a:off x="3398837" y="2430462"/>
            <a:ext cx="8591889" cy="2549031"/>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331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6629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57200" marR="0" lvl="0" indent="-457200"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gradFill>
                  <a:gsLst>
                    <a:gs pos="1250">
                      <a:srgbClr val="1A1A1A"/>
                    </a:gs>
                    <a:gs pos="100000">
                      <a:srgbClr val="1A1A1A"/>
                    </a:gs>
                  </a:gsLst>
                  <a:lin ang="5400000" scaled="0"/>
                </a:gradFill>
              </a:rPr>
              <a:t>Strive for vigilant Security Hygiene</a:t>
            </a:r>
          </a:p>
          <a:p>
            <a:pPr marL="457200" marR="0" lvl="0" indent="-457200"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56"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Have a strong Identity and Access </a:t>
            </a:r>
            <a:r>
              <a:rPr kumimoji="0" lang="en-US" sz="2856"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mgmt</a:t>
            </a:r>
            <a:r>
              <a:rPr kumimoji="0" lang="en-US" sz="2856"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strategy</a:t>
            </a:r>
          </a:p>
          <a:p>
            <a:pPr marL="457200" marR="0" lvl="0" indent="-457200"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gradFill>
                  <a:gsLst>
                    <a:gs pos="1250">
                      <a:srgbClr val="1A1A1A"/>
                    </a:gs>
                    <a:gs pos="100000">
                      <a:srgbClr val="1A1A1A"/>
                    </a:gs>
                  </a:gsLst>
                  <a:lin ang="5400000" scaled="0"/>
                </a:gradFill>
              </a:rPr>
              <a:t>Have a strong networking security strategy</a:t>
            </a:r>
          </a:p>
          <a:p>
            <a:pPr marL="457200" marR="0" lvl="0" indent="-457200"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56"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Utilize Azure Advisor and Azure Security Center</a:t>
            </a:r>
          </a:p>
          <a:p>
            <a:pPr marL="457200" marR="0" lvl="0" indent="-457200"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gradFill>
                  <a:gsLst>
                    <a:gs pos="1250">
                      <a:srgbClr val="1A1A1A"/>
                    </a:gs>
                    <a:gs pos="100000">
                      <a:srgbClr val="1A1A1A"/>
                    </a:gs>
                  </a:gsLst>
                  <a:lin ang="5400000" scaled="0"/>
                </a:gradFill>
              </a:rPr>
              <a:t>Leverage CIS Benchmarks</a:t>
            </a:r>
            <a:endParaRPr kumimoji="0" lang="en-US" sz="2856"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pic>
        <p:nvPicPr>
          <p:cNvPr id="8" name="Picture 7">
            <a:extLst>
              <a:ext uri="{FF2B5EF4-FFF2-40B4-BE49-F238E27FC236}">
                <a16:creationId xmlns:a16="http://schemas.microsoft.com/office/drawing/2014/main" id="{0057ABC5-6EEB-4D3A-B0CD-46B00847103C}"/>
              </a:ext>
            </a:extLst>
          </p:cNvPr>
          <p:cNvPicPr>
            <a:picLocks noChangeAspect="1"/>
          </p:cNvPicPr>
          <p:nvPr/>
        </p:nvPicPr>
        <p:blipFill>
          <a:blip r:embed="rId3"/>
          <a:stretch>
            <a:fillRect/>
          </a:stretch>
        </p:blipFill>
        <p:spPr>
          <a:xfrm>
            <a:off x="1182376" y="2201862"/>
            <a:ext cx="627942" cy="676715"/>
          </a:xfrm>
          <a:prstGeom prst="rect">
            <a:avLst/>
          </a:prstGeom>
        </p:spPr>
      </p:pic>
    </p:spTree>
    <p:extLst>
      <p:ext uri="{BB962C8B-B14F-4D97-AF65-F5344CB8AC3E}">
        <p14:creationId xmlns:p14="http://schemas.microsoft.com/office/powerpoint/2010/main" val="187997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5"/>
            <a:ext cx="11963398" cy="917575"/>
          </a:xfrm>
        </p:spPr>
        <p:txBody>
          <a:bodyPr/>
          <a:lstStyle/>
          <a:p>
            <a:r>
              <a:rPr lang="en-US" sz="4400">
                <a:solidFill>
                  <a:schemeClr val="accent2"/>
                </a:solidFill>
              </a:rPr>
              <a:t>Core Enablement Capabilities for Success</a:t>
            </a:r>
          </a:p>
        </p:txBody>
      </p:sp>
      <p:graphicFrame>
        <p:nvGraphicFramePr>
          <p:cNvPr id="8" name="Diagram 7">
            <a:extLst>
              <a:ext uri="{FF2B5EF4-FFF2-40B4-BE49-F238E27FC236}">
                <a16:creationId xmlns:a16="http://schemas.microsoft.com/office/drawing/2014/main" id="{B3D51B10-D571-489E-BE84-6BA5BCE7D08A}"/>
              </a:ext>
            </a:extLst>
          </p:cNvPr>
          <p:cNvGraphicFramePr/>
          <p:nvPr>
            <p:extLst/>
          </p:nvPr>
        </p:nvGraphicFramePr>
        <p:xfrm>
          <a:off x="328212" y="1592262"/>
          <a:ext cx="11961714" cy="4082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4" descr="https://azurecomcdn.azureedge.net/cvt-212c12981e7c3c1827f67b47af9ce87f8cb356f72d0fa7bc2b08b4f3e79d831c/images/page/features/resiliency/resilient-apps.png">
            <a:extLst>
              <a:ext uri="{FF2B5EF4-FFF2-40B4-BE49-F238E27FC236}">
                <a16:creationId xmlns:a16="http://schemas.microsoft.com/office/drawing/2014/main" id="{F790661D-BE14-4468-BF70-946BA5CE735D}"/>
              </a:ext>
            </a:extLst>
          </p:cNvPr>
          <p:cNvPicPr>
            <a:picLocks noChangeAspect="1" noChangeArrowheads="1"/>
          </p:cNvPicPr>
          <p:nvPr/>
        </p:nvPicPr>
        <p:blipFill>
          <a:blip r:embed="rId8">
            <a:biLevel thresh="75000"/>
            <a:extLst>
              <a:ext uri="{28A0092B-C50C-407E-A947-70E740481C1C}">
                <a14:useLocalDpi xmlns:a14="http://schemas.microsoft.com/office/drawing/2010/main" val="0"/>
              </a:ext>
            </a:extLst>
          </a:blip>
          <a:srcRect/>
          <a:stretch>
            <a:fillRect/>
          </a:stretch>
        </p:blipFill>
        <p:spPr bwMode="auto">
          <a:xfrm>
            <a:off x="5761037" y="2165841"/>
            <a:ext cx="1077345" cy="7218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549785D-80A7-4448-9F87-DCF185BD1D2A}"/>
              </a:ext>
            </a:extLst>
          </p:cNvPr>
          <p:cNvPicPr>
            <a:picLocks noChangeAspect="1"/>
          </p:cNvPicPr>
          <p:nvPr/>
        </p:nvPicPr>
        <p:blipFill>
          <a:blip r:embed="rId9"/>
          <a:stretch>
            <a:fillRect/>
          </a:stretch>
        </p:blipFill>
        <p:spPr>
          <a:xfrm>
            <a:off x="8256448" y="2087801"/>
            <a:ext cx="871804" cy="877900"/>
          </a:xfrm>
          <a:prstGeom prst="rect">
            <a:avLst/>
          </a:prstGeom>
        </p:spPr>
      </p:pic>
      <p:pic>
        <p:nvPicPr>
          <p:cNvPr id="15" name="Picture 14">
            <a:extLst>
              <a:ext uri="{FF2B5EF4-FFF2-40B4-BE49-F238E27FC236}">
                <a16:creationId xmlns:a16="http://schemas.microsoft.com/office/drawing/2014/main" id="{F7CD404C-AC0D-493E-9DFD-85E018D7D813}"/>
              </a:ext>
            </a:extLst>
          </p:cNvPr>
          <p:cNvPicPr>
            <a:picLocks noChangeAspect="1"/>
          </p:cNvPicPr>
          <p:nvPr/>
        </p:nvPicPr>
        <p:blipFill>
          <a:blip r:embed="rId10"/>
          <a:stretch>
            <a:fillRect/>
          </a:stretch>
        </p:blipFill>
        <p:spPr>
          <a:xfrm>
            <a:off x="10848095" y="2201862"/>
            <a:ext cx="627942" cy="585267"/>
          </a:xfrm>
          <a:prstGeom prst="rect">
            <a:avLst/>
          </a:prstGeom>
        </p:spPr>
      </p:pic>
      <p:pic>
        <p:nvPicPr>
          <p:cNvPr id="16" name="Picture 15">
            <a:extLst>
              <a:ext uri="{FF2B5EF4-FFF2-40B4-BE49-F238E27FC236}">
                <a16:creationId xmlns:a16="http://schemas.microsoft.com/office/drawing/2014/main" id="{0091EC58-0836-4E7C-A63F-B06323138BA2}"/>
              </a:ext>
            </a:extLst>
          </p:cNvPr>
          <p:cNvPicPr>
            <a:picLocks noChangeAspect="1"/>
          </p:cNvPicPr>
          <p:nvPr/>
        </p:nvPicPr>
        <p:blipFill>
          <a:blip r:embed="rId11"/>
          <a:stretch>
            <a:fillRect/>
          </a:stretch>
        </p:blipFill>
        <p:spPr>
          <a:xfrm>
            <a:off x="3551237" y="2210947"/>
            <a:ext cx="627942" cy="676715"/>
          </a:xfrm>
          <a:prstGeom prst="rect">
            <a:avLst/>
          </a:prstGeom>
        </p:spPr>
      </p:pic>
      <p:pic>
        <p:nvPicPr>
          <p:cNvPr id="17" name="Picture 16">
            <a:extLst>
              <a:ext uri="{FF2B5EF4-FFF2-40B4-BE49-F238E27FC236}">
                <a16:creationId xmlns:a16="http://schemas.microsoft.com/office/drawing/2014/main" id="{D7E669A9-31EC-4561-890F-3802B4770936}"/>
              </a:ext>
            </a:extLst>
          </p:cNvPr>
          <p:cNvPicPr>
            <a:picLocks noChangeAspect="1"/>
          </p:cNvPicPr>
          <p:nvPr/>
        </p:nvPicPr>
        <p:blipFill>
          <a:blip r:embed="rId12"/>
          <a:stretch>
            <a:fillRect/>
          </a:stretch>
        </p:blipFill>
        <p:spPr>
          <a:xfrm>
            <a:off x="1112771" y="2201809"/>
            <a:ext cx="762066" cy="609653"/>
          </a:xfrm>
          <a:prstGeom prst="rect">
            <a:avLst/>
          </a:prstGeom>
        </p:spPr>
      </p:pic>
      <p:sp>
        <p:nvSpPr>
          <p:cNvPr id="2" name="Rectangle: Rounded Corners 1">
            <a:extLst>
              <a:ext uri="{FF2B5EF4-FFF2-40B4-BE49-F238E27FC236}">
                <a16:creationId xmlns:a16="http://schemas.microsoft.com/office/drawing/2014/main" id="{14BD47B5-901D-4DB9-B5E8-8588A449A228}"/>
              </a:ext>
            </a:extLst>
          </p:cNvPr>
          <p:cNvSpPr/>
          <p:nvPr/>
        </p:nvSpPr>
        <p:spPr bwMode="auto">
          <a:xfrm>
            <a:off x="198437" y="1287462"/>
            <a:ext cx="4953000" cy="4648200"/>
          </a:xfrm>
          <a:prstGeom prst="roundRect">
            <a:avLst/>
          </a:prstGeom>
          <a:solidFill>
            <a:schemeClr val="tx1">
              <a:lumMod val="40000"/>
              <a:lumOff val="6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10" name="Rectangle: Rounded Corners 9">
            <a:extLst>
              <a:ext uri="{FF2B5EF4-FFF2-40B4-BE49-F238E27FC236}">
                <a16:creationId xmlns:a16="http://schemas.microsoft.com/office/drawing/2014/main" id="{E8A2AC57-863B-47CF-A74C-0B7636ADC08C}"/>
              </a:ext>
            </a:extLst>
          </p:cNvPr>
          <p:cNvSpPr/>
          <p:nvPr/>
        </p:nvSpPr>
        <p:spPr bwMode="auto">
          <a:xfrm>
            <a:off x="7513637" y="1285073"/>
            <a:ext cx="4876800" cy="4648200"/>
          </a:xfrm>
          <a:prstGeom prst="roundRect">
            <a:avLst/>
          </a:prstGeom>
          <a:solidFill>
            <a:schemeClr val="tx1">
              <a:lumMod val="40000"/>
              <a:lumOff val="6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00559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C4506-E7FE-4217-9E64-14AB92EC2894}"/>
              </a:ext>
            </a:extLst>
          </p:cNvPr>
          <p:cNvSpPr>
            <a:spLocks noGrp="1"/>
          </p:cNvSpPr>
          <p:nvPr>
            <p:ph type="title"/>
          </p:nvPr>
        </p:nvSpPr>
        <p:spPr/>
        <p:txBody>
          <a:bodyPr/>
          <a:lstStyle/>
          <a:p>
            <a:r>
              <a:rPr lang="en-US">
                <a:cs typeface="Segoe UI"/>
              </a:rPr>
              <a:t>Resiliency Considerations</a:t>
            </a:r>
            <a:endParaRPr lang="en-US"/>
          </a:p>
        </p:txBody>
      </p:sp>
      <p:sp>
        <p:nvSpPr>
          <p:cNvPr id="3" name="Content Placeholder 2">
            <a:extLst>
              <a:ext uri="{FF2B5EF4-FFF2-40B4-BE49-F238E27FC236}">
                <a16:creationId xmlns:a16="http://schemas.microsoft.com/office/drawing/2014/main" id="{52E2931F-45AD-4421-A731-BA579F383D17}"/>
              </a:ext>
            </a:extLst>
          </p:cNvPr>
          <p:cNvSpPr>
            <a:spLocks noGrp="1"/>
          </p:cNvSpPr>
          <p:nvPr>
            <p:ph idx="1"/>
          </p:nvPr>
        </p:nvSpPr>
        <p:spPr>
          <a:xfrm>
            <a:off x="274640" y="1212851"/>
            <a:ext cx="11887198" cy="4799011"/>
          </a:xfrm>
        </p:spPr>
        <p:txBody>
          <a:bodyPr vert="horz" wrap="square" lIns="146304" tIns="91440" rIns="146304" bIns="91440" rtlCol="0" anchor="t">
            <a:normAutofit/>
          </a:bodyPr>
          <a:lstStyle/>
          <a:p>
            <a:r>
              <a:rPr lang="en-US" sz="2800">
                <a:latin typeface="Segoe UI"/>
                <a:cs typeface="Segoe UI"/>
              </a:rPr>
              <a:t>Understand your requirements</a:t>
            </a:r>
          </a:p>
          <a:p>
            <a:pPr lvl="1"/>
            <a:r>
              <a:rPr lang="en-US">
                <a:latin typeface="Segoe UI"/>
                <a:cs typeface="Segoe UI"/>
              </a:rPr>
              <a:t>Virtually every Azure service has a SLA</a:t>
            </a:r>
          </a:p>
          <a:p>
            <a:r>
              <a:rPr lang="en-US" sz="2800">
                <a:latin typeface="Segoe UI"/>
                <a:cs typeface="Segoe UI"/>
              </a:rPr>
              <a:t>Legacy (i.e., client/server, three tier) –vs- Cloud Native Applications</a:t>
            </a:r>
          </a:p>
          <a:p>
            <a:r>
              <a:rPr lang="en-US" sz="2800">
                <a:latin typeface="Segoe UI"/>
                <a:cs typeface="Segoe UI"/>
              </a:rPr>
              <a:t>HA –vs- DR</a:t>
            </a:r>
          </a:p>
          <a:p>
            <a:pPr lvl="1"/>
            <a:r>
              <a:rPr lang="en-US">
                <a:latin typeface="Segoe UI"/>
                <a:cs typeface="Segoe UI"/>
              </a:rPr>
              <a:t>RPO –vs- RTO</a:t>
            </a:r>
          </a:p>
        </p:txBody>
      </p:sp>
    </p:spTree>
    <p:extLst>
      <p:ext uri="{BB962C8B-B14F-4D97-AF65-F5344CB8AC3E}">
        <p14:creationId xmlns:p14="http://schemas.microsoft.com/office/powerpoint/2010/main" val="2971281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262B7-6CE3-49CB-A852-8878B5A570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8FA265B-2E4C-4BDF-9E6B-DC011C8078E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A6AC3E9-9C79-4F0D-979D-EA45018E6FDE}"/>
              </a:ext>
            </a:extLst>
          </p:cNvPr>
          <p:cNvPicPr>
            <a:picLocks noChangeAspect="1"/>
          </p:cNvPicPr>
          <p:nvPr/>
        </p:nvPicPr>
        <p:blipFill>
          <a:blip r:embed="rId2"/>
          <a:stretch>
            <a:fillRect/>
          </a:stretch>
        </p:blipFill>
        <p:spPr>
          <a:xfrm>
            <a:off x="-1" y="1415"/>
            <a:ext cx="12436475" cy="6991694"/>
          </a:xfrm>
          <a:prstGeom prst="rect">
            <a:avLst/>
          </a:prstGeom>
        </p:spPr>
      </p:pic>
    </p:spTree>
    <p:extLst>
      <p:ext uri="{BB962C8B-B14F-4D97-AF65-F5344CB8AC3E}">
        <p14:creationId xmlns:p14="http://schemas.microsoft.com/office/powerpoint/2010/main" val="2723059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C4506-E7FE-4217-9E64-14AB92EC2894}"/>
              </a:ext>
            </a:extLst>
          </p:cNvPr>
          <p:cNvSpPr>
            <a:spLocks noGrp="1"/>
          </p:cNvSpPr>
          <p:nvPr>
            <p:ph type="title"/>
          </p:nvPr>
        </p:nvSpPr>
        <p:spPr/>
        <p:txBody>
          <a:bodyPr/>
          <a:lstStyle/>
          <a:p>
            <a:r>
              <a:rPr lang="en-US">
                <a:cs typeface="Segoe UI"/>
              </a:rPr>
              <a:t>Cloud Native Applications</a:t>
            </a:r>
            <a:endParaRPr lang="en-US"/>
          </a:p>
        </p:txBody>
      </p:sp>
      <p:sp>
        <p:nvSpPr>
          <p:cNvPr id="3" name="Content Placeholder 2">
            <a:extLst>
              <a:ext uri="{FF2B5EF4-FFF2-40B4-BE49-F238E27FC236}">
                <a16:creationId xmlns:a16="http://schemas.microsoft.com/office/drawing/2014/main" id="{52E2931F-45AD-4421-A731-BA579F383D17}"/>
              </a:ext>
            </a:extLst>
          </p:cNvPr>
          <p:cNvSpPr>
            <a:spLocks noGrp="1"/>
          </p:cNvSpPr>
          <p:nvPr>
            <p:ph idx="1"/>
          </p:nvPr>
        </p:nvSpPr>
        <p:spPr>
          <a:xfrm>
            <a:off x="274640" y="1212851"/>
            <a:ext cx="11887198" cy="5592833"/>
          </a:xfrm>
        </p:spPr>
        <p:txBody>
          <a:bodyPr vert="horz" wrap="square" lIns="146304" tIns="91440" rIns="146304" bIns="91440" rtlCol="0" anchor="t">
            <a:noAutofit/>
          </a:bodyPr>
          <a:lstStyle/>
          <a:p>
            <a:r>
              <a:rPr lang="en-US" sz="2800">
                <a:latin typeface="Segoe UI"/>
                <a:cs typeface="Segoe UI"/>
              </a:rPr>
              <a:t>Leverages cloud platform services</a:t>
            </a:r>
            <a:endParaRPr lang="en-US" sz="2800">
              <a:latin typeface="Segoe UI Light"/>
              <a:cs typeface="Segoe UI"/>
            </a:endParaRPr>
          </a:p>
          <a:p>
            <a:r>
              <a:rPr lang="en-US" sz="2800">
                <a:latin typeface="Segoe UI"/>
                <a:cs typeface="Segoe UI"/>
              </a:rPr>
              <a:t>Uses non-blocking async communication in a loosely coupled architecture</a:t>
            </a:r>
          </a:p>
          <a:p>
            <a:r>
              <a:rPr lang="en-US" sz="2800">
                <a:latin typeface="Segoe UI"/>
                <a:cs typeface="Segoe UI"/>
              </a:rPr>
              <a:t>Scales horizontally, adding stateless resources as demand increases and releases resources as demand decreases</a:t>
            </a:r>
          </a:p>
          <a:p>
            <a:r>
              <a:rPr lang="en-US" sz="2800">
                <a:latin typeface="Segoe UI"/>
                <a:cs typeface="Segoe UI"/>
              </a:rPr>
              <a:t>Uses durable storage for shared data</a:t>
            </a:r>
          </a:p>
          <a:p>
            <a:r>
              <a:rPr lang="en-US" sz="2800">
                <a:latin typeface="Segoe UI"/>
                <a:cs typeface="Segoe UI"/>
              </a:rPr>
              <a:t>Handles transient failures without user experience degradation.</a:t>
            </a:r>
          </a:p>
          <a:p>
            <a:r>
              <a:rPr lang="en-US" sz="2800">
                <a:latin typeface="Segoe UI"/>
                <a:cs typeface="Segoe UI"/>
              </a:rPr>
              <a:t>Handles node failures without downtime</a:t>
            </a:r>
          </a:p>
          <a:p>
            <a:r>
              <a:rPr lang="en-US" sz="2800">
                <a:latin typeface="Segoe UI"/>
                <a:cs typeface="Segoe UI"/>
              </a:rPr>
              <a:t>Uses geographical distribution to minimize network latency</a:t>
            </a:r>
          </a:p>
          <a:p>
            <a:r>
              <a:rPr lang="en-US" sz="2800">
                <a:latin typeface="Segoe UI"/>
                <a:cs typeface="Segoe UI"/>
              </a:rPr>
              <a:t>Monitors and manages application logs even as nodes come and go</a:t>
            </a:r>
          </a:p>
          <a:p>
            <a:endParaRPr lang="en-US" sz="2800">
              <a:latin typeface="Segoe UI"/>
              <a:cs typeface="Segoe UI"/>
            </a:endParaRPr>
          </a:p>
          <a:p>
            <a:r>
              <a:rPr lang="en-US" sz="2800">
                <a:latin typeface="Segoe UI"/>
                <a:cs typeface="Segoe UI"/>
              </a:rPr>
              <a:t>See also the Twelve Factor App, 12factor.net</a:t>
            </a:r>
          </a:p>
        </p:txBody>
      </p:sp>
    </p:spTree>
    <p:extLst>
      <p:ext uri="{BB962C8B-B14F-4D97-AF65-F5344CB8AC3E}">
        <p14:creationId xmlns:p14="http://schemas.microsoft.com/office/powerpoint/2010/main" val="1110368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5"/>
            <a:ext cx="11963398" cy="917575"/>
          </a:xfrm>
        </p:spPr>
        <p:txBody>
          <a:bodyPr/>
          <a:lstStyle/>
          <a:p>
            <a:r>
              <a:rPr lang="en-US" sz="4400">
                <a:solidFill>
                  <a:schemeClr val="accent2"/>
                </a:solidFill>
              </a:rPr>
              <a:t>In Summary - Resiliency Capabilities for Success</a:t>
            </a:r>
          </a:p>
        </p:txBody>
      </p:sp>
      <p:grpSp>
        <p:nvGrpSpPr>
          <p:cNvPr id="2" name="Group 1">
            <a:extLst>
              <a:ext uri="{FF2B5EF4-FFF2-40B4-BE49-F238E27FC236}">
                <a16:creationId xmlns:a16="http://schemas.microsoft.com/office/drawing/2014/main" id="{D9BA8D6B-9BF9-4A63-B106-636A6A61C704}"/>
              </a:ext>
            </a:extLst>
          </p:cNvPr>
          <p:cNvGrpSpPr/>
          <p:nvPr/>
        </p:nvGrpSpPr>
        <p:grpSpPr>
          <a:xfrm>
            <a:off x="328212" y="1592262"/>
            <a:ext cx="2336272" cy="4082748"/>
            <a:chOff x="328212" y="1592262"/>
            <a:chExt cx="2336272" cy="4082748"/>
          </a:xfrm>
        </p:grpSpPr>
        <p:sp>
          <p:nvSpPr>
            <p:cNvPr id="3" name="Freeform: Shape 2">
              <a:extLst>
                <a:ext uri="{FF2B5EF4-FFF2-40B4-BE49-F238E27FC236}">
                  <a16:creationId xmlns:a16="http://schemas.microsoft.com/office/drawing/2014/main" id="{36E0AA24-F6CB-4F6C-9119-40EB668A5865}"/>
                </a:ext>
              </a:extLst>
            </p:cNvPr>
            <p:cNvSpPr/>
            <p:nvPr/>
          </p:nvSpPr>
          <p:spPr>
            <a:xfrm>
              <a:off x="328212" y="1592262"/>
              <a:ext cx="2336272" cy="4082748"/>
            </a:xfrm>
            <a:custGeom>
              <a:avLst/>
              <a:gdLst>
                <a:gd name="connsiteX0" fmla="*/ 0 w 2336272"/>
                <a:gd name="connsiteY0" fmla="*/ 233627 h 4082748"/>
                <a:gd name="connsiteX1" fmla="*/ 233627 w 2336272"/>
                <a:gd name="connsiteY1" fmla="*/ 0 h 4082748"/>
                <a:gd name="connsiteX2" fmla="*/ 2102645 w 2336272"/>
                <a:gd name="connsiteY2" fmla="*/ 0 h 4082748"/>
                <a:gd name="connsiteX3" fmla="*/ 2336272 w 2336272"/>
                <a:gd name="connsiteY3" fmla="*/ 233627 h 4082748"/>
                <a:gd name="connsiteX4" fmla="*/ 2336272 w 2336272"/>
                <a:gd name="connsiteY4" fmla="*/ 3849121 h 4082748"/>
                <a:gd name="connsiteX5" fmla="*/ 2102645 w 2336272"/>
                <a:gd name="connsiteY5" fmla="*/ 4082748 h 4082748"/>
                <a:gd name="connsiteX6" fmla="*/ 233627 w 2336272"/>
                <a:gd name="connsiteY6" fmla="*/ 4082748 h 4082748"/>
                <a:gd name="connsiteX7" fmla="*/ 0 w 2336272"/>
                <a:gd name="connsiteY7" fmla="*/ 3849121 h 4082748"/>
                <a:gd name="connsiteX8" fmla="*/ 0 w 2336272"/>
                <a:gd name="connsiteY8" fmla="*/ 233627 h 40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6272" h="4082748">
                  <a:moveTo>
                    <a:pt x="0" y="233627"/>
                  </a:moveTo>
                  <a:cubicBezTo>
                    <a:pt x="0" y="104598"/>
                    <a:pt x="104598" y="0"/>
                    <a:pt x="233627" y="0"/>
                  </a:cubicBezTo>
                  <a:lnTo>
                    <a:pt x="2102645" y="0"/>
                  </a:lnTo>
                  <a:cubicBezTo>
                    <a:pt x="2231674" y="0"/>
                    <a:pt x="2336272" y="104598"/>
                    <a:pt x="2336272" y="233627"/>
                  </a:cubicBezTo>
                  <a:lnTo>
                    <a:pt x="2336272" y="3849121"/>
                  </a:lnTo>
                  <a:cubicBezTo>
                    <a:pt x="2336272" y="3978150"/>
                    <a:pt x="2231674" y="4082748"/>
                    <a:pt x="2102645" y="4082748"/>
                  </a:cubicBezTo>
                  <a:lnTo>
                    <a:pt x="233627" y="4082748"/>
                  </a:lnTo>
                  <a:cubicBezTo>
                    <a:pt x="104598" y="4082748"/>
                    <a:pt x="0" y="3978150"/>
                    <a:pt x="0" y="3849121"/>
                  </a:cubicBezTo>
                  <a:lnTo>
                    <a:pt x="0" y="233627"/>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8016" tIns="1761115" rIns="128016" bIns="944566" numCol="1" spcCol="1270" anchor="t" anchorCtr="1">
              <a:noAutofit/>
            </a:bodyPr>
            <a:lstStyle/>
            <a:p>
              <a:pPr lvl="0" defTabSz="800100">
                <a:lnSpc>
                  <a:spcPct val="90000"/>
                </a:lnSpc>
                <a:spcBef>
                  <a:spcPct val="0"/>
                </a:spcBef>
                <a:spcAft>
                  <a:spcPct val="35000"/>
                </a:spcAft>
              </a:pPr>
              <a:r>
                <a:rPr lang="en-US"/>
                <a:t>Resiliency</a:t>
              </a:r>
            </a:p>
            <a:p>
              <a:pPr marL="114300" lvl="1" indent="-114300" defTabSz="622300">
                <a:lnSpc>
                  <a:spcPct val="90000"/>
                </a:lnSpc>
                <a:spcBef>
                  <a:spcPct val="0"/>
                </a:spcBef>
                <a:spcAft>
                  <a:spcPct val="15000"/>
                </a:spcAft>
                <a:buChar char="•"/>
              </a:pPr>
              <a:r>
                <a:rPr lang="en-US" sz="1400"/>
                <a:t>Application architecture</a:t>
              </a:r>
            </a:p>
            <a:p>
              <a:pPr marL="114300" lvl="1" indent="-114300" defTabSz="622300">
                <a:lnSpc>
                  <a:spcPct val="90000"/>
                </a:lnSpc>
                <a:spcBef>
                  <a:spcPct val="0"/>
                </a:spcBef>
                <a:spcAft>
                  <a:spcPct val="15000"/>
                </a:spcAft>
                <a:buChar char="•"/>
              </a:pPr>
              <a:r>
                <a:rPr lang="en-US" sz="1400"/>
                <a:t>Cloud design patterns</a:t>
              </a:r>
            </a:p>
            <a:p>
              <a:pPr marL="114300" lvl="1" indent="-114300" defTabSz="622300">
                <a:lnSpc>
                  <a:spcPct val="90000"/>
                </a:lnSpc>
                <a:spcBef>
                  <a:spcPct val="0"/>
                </a:spcBef>
                <a:spcAft>
                  <a:spcPct val="15000"/>
                </a:spcAft>
                <a:buChar char="•"/>
              </a:pPr>
              <a:r>
                <a:rPr lang="en-US" sz="1400"/>
                <a:t>Azure services</a:t>
              </a:r>
              <a:endParaRPr lang="en-US" sz="1400" kern="1200"/>
            </a:p>
          </p:txBody>
        </p:sp>
        <p:sp>
          <p:nvSpPr>
            <p:cNvPr id="5" name="Oval 4">
              <a:extLst>
                <a:ext uri="{FF2B5EF4-FFF2-40B4-BE49-F238E27FC236}">
                  <a16:creationId xmlns:a16="http://schemas.microsoft.com/office/drawing/2014/main" id="{8A8B314F-B8DD-4923-8858-8068AFDD549D}"/>
                </a:ext>
              </a:extLst>
            </p:cNvPr>
            <p:cNvSpPr/>
            <p:nvPr/>
          </p:nvSpPr>
          <p:spPr>
            <a:xfrm>
              <a:off x="816570" y="1837226"/>
              <a:ext cx="1359555" cy="1359555"/>
            </a:xfrm>
            <a:prstGeom prst="ellipse">
              <a:avLst/>
            </a:prstGeom>
            <a:solidFill>
              <a:schemeClr val="bg1"/>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21" name="Text Placeholder 2">
            <a:extLst>
              <a:ext uri="{FF2B5EF4-FFF2-40B4-BE49-F238E27FC236}">
                <a16:creationId xmlns:a16="http://schemas.microsoft.com/office/drawing/2014/main" id="{EDBF52C5-E6D5-45F1-9B56-21D357B29F71}"/>
              </a:ext>
            </a:extLst>
          </p:cNvPr>
          <p:cNvSpPr txBox="1">
            <a:spLocks/>
          </p:cNvSpPr>
          <p:nvPr/>
        </p:nvSpPr>
        <p:spPr>
          <a:xfrm>
            <a:off x="3398837" y="2278062"/>
            <a:ext cx="8591889" cy="1494255"/>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331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6629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57200" marR="0" lvl="0" indent="-457200"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gradFill>
                  <a:gsLst>
                    <a:gs pos="1250">
                      <a:srgbClr val="1A1A1A"/>
                    </a:gs>
                    <a:gs pos="100000">
                      <a:srgbClr val="1A1A1A"/>
                    </a:gs>
                  </a:gsLst>
                  <a:lin ang="5400000" scaled="0"/>
                </a:gradFill>
              </a:rPr>
              <a:t>Recognize different application patterns</a:t>
            </a:r>
          </a:p>
          <a:p>
            <a:pPr marL="457200" marR="0" lvl="0" indent="-457200"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56"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Leverage cloud design patterns where appropriate</a:t>
            </a:r>
          </a:p>
          <a:p>
            <a:pPr marL="457200" marR="0" lvl="0" indent="-457200"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gradFill>
                  <a:gsLst>
                    <a:gs pos="1250">
                      <a:srgbClr val="1A1A1A"/>
                    </a:gs>
                    <a:gs pos="100000">
                      <a:srgbClr val="1A1A1A"/>
                    </a:gs>
                  </a:gsLst>
                  <a:lin ang="5400000" scaled="0"/>
                </a:gradFill>
              </a:rPr>
              <a:t>Familiarize yourself with appropriate Azure services</a:t>
            </a:r>
            <a:endParaRPr kumimoji="0" lang="en-US" sz="2856"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pic>
        <p:nvPicPr>
          <p:cNvPr id="8" name="Picture 4" descr="https://azurecomcdn.azureedge.net/cvt-212c12981e7c3c1827f67b47af9ce87f8cb356f72d0fa7bc2b08b4f3e79d831c/images/page/features/resiliency/resilient-apps.png">
            <a:extLst>
              <a:ext uri="{FF2B5EF4-FFF2-40B4-BE49-F238E27FC236}">
                <a16:creationId xmlns:a16="http://schemas.microsoft.com/office/drawing/2014/main" id="{8A251B5D-6118-4EEB-9633-5BE92D5F9CB1}"/>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957674" y="2156092"/>
            <a:ext cx="1077345" cy="721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01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5"/>
            <a:ext cx="11963398" cy="917575"/>
          </a:xfrm>
        </p:spPr>
        <p:txBody>
          <a:bodyPr/>
          <a:lstStyle/>
          <a:p>
            <a:r>
              <a:rPr lang="en-US" sz="4400">
                <a:solidFill>
                  <a:schemeClr val="accent2"/>
                </a:solidFill>
              </a:rPr>
              <a:t>Core Enablement Capabilities for Success</a:t>
            </a:r>
          </a:p>
        </p:txBody>
      </p:sp>
      <p:graphicFrame>
        <p:nvGraphicFramePr>
          <p:cNvPr id="8" name="Diagram 7">
            <a:extLst>
              <a:ext uri="{FF2B5EF4-FFF2-40B4-BE49-F238E27FC236}">
                <a16:creationId xmlns:a16="http://schemas.microsoft.com/office/drawing/2014/main" id="{B3D51B10-D571-489E-BE84-6BA5BCE7D08A}"/>
              </a:ext>
            </a:extLst>
          </p:cNvPr>
          <p:cNvGraphicFramePr/>
          <p:nvPr>
            <p:extLst/>
          </p:nvPr>
        </p:nvGraphicFramePr>
        <p:xfrm>
          <a:off x="328212" y="1592262"/>
          <a:ext cx="11961714" cy="4082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4" descr="https://azurecomcdn.azureedge.net/cvt-212c12981e7c3c1827f67b47af9ce87f8cb356f72d0fa7bc2b08b4f3e79d831c/images/page/features/resiliency/resilient-apps.png">
            <a:extLst>
              <a:ext uri="{FF2B5EF4-FFF2-40B4-BE49-F238E27FC236}">
                <a16:creationId xmlns:a16="http://schemas.microsoft.com/office/drawing/2014/main" id="{F790661D-BE14-4468-BF70-946BA5CE735D}"/>
              </a:ext>
            </a:extLst>
          </p:cNvPr>
          <p:cNvPicPr>
            <a:picLocks noChangeAspect="1" noChangeArrowheads="1"/>
          </p:cNvPicPr>
          <p:nvPr/>
        </p:nvPicPr>
        <p:blipFill>
          <a:blip r:embed="rId8">
            <a:biLevel thresh="75000"/>
            <a:extLst>
              <a:ext uri="{28A0092B-C50C-407E-A947-70E740481C1C}">
                <a14:useLocalDpi xmlns:a14="http://schemas.microsoft.com/office/drawing/2010/main" val="0"/>
              </a:ext>
            </a:extLst>
          </a:blip>
          <a:srcRect/>
          <a:stretch>
            <a:fillRect/>
          </a:stretch>
        </p:blipFill>
        <p:spPr bwMode="auto">
          <a:xfrm>
            <a:off x="5761037" y="2165841"/>
            <a:ext cx="1077345" cy="7218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549785D-80A7-4448-9F87-DCF185BD1D2A}"/>
              </a:ext>
            </a:extLst>
          </p:cNvPr>
          <p:cNvPicPr>
            <a:picLocks noChangeAspect="1"/>
          </p:cNvPicPr>
          <p:nvPr/>
        </p:nvPicPr>
        <p:blipFill>
          <a:blip r:embed="rId9"/>
          <a:stretch>
            <a:fillRect/>
          </a:stretch>
        </p:blipFill>
        <p:spPr>
          <a:xfrm>
            <a:off x="8256448" y="2087801"/>
            <a:ext cx="871804" cy="877900"/>
          </a:xfrm>
          <a:prstGeom prst="rect">
            <a:avLst/>
          </a:prstGeom>
        </p:spPr>
      </p:pic>
      <p:pic>
        <p:nvPicPr>
          <p:cNvPr id="15" name="Picture 14">
            <a:extLst>
              <a:ext uri="{FF2B5EF4-FFF2-40B4-BE49-F238E27FC236}">
                <a16:creationId xmlns:a16="http://schemas.microsoft.com/office/drawing/2014/main" id="{F7CD404C-AC0D-493E-9DFD-85E018D7D813}"/>
              </a:ext>
            </a:extLst>
          </p:cNvPr>
          <p:cNvPicPr>
            <a:picLocks noChangeAspect="1"/>
          </p:cNvPicPr>
          <p:nvPr/>
        </p:nvPicPr>
        <p:blipFill>
          <a:blip r:embed="rId10"/>
          <a:stretch>
            <a:fillRect/>
          </a:stretch>
        </p:blipFill>
        <p:spPr>
          <a:xfrm>
            <a:off x="10848095" y="2201862"/>
            <a:ext cx="627942" cy="585267"/>
          </a:xfrm>
          <a:prstGeom prst="rect">
            <a:avLst/>
          </a:prstGeom>
        </p:spPr>
      </p:pic>
      <p:pic>
        <p:nvPicPr>
          <p:cNvPr id="16" name="Picture 15">
            <a:extLst>
              <a:ext uri="{FF2B5EF4-FFF2-40B4-BE49-F238E27FC236}">
                <a16:creationId xmlns:a16="http://schemas.microsoft.com/office/drawing/2014/main" id="{0091EC58-0836-4E7C-A63F-B06323138BA2}"/>
              </a:ext>
            </a:extLst>
          </p:cNvPr>
          <p:cNvPicPr>
            <a:picLocks noChangeAspect="1"/>
          </p:cNvPicPr>
          <p:nvPr/>
        </p:nvPicPr>
        <p:blipFill>
          <a:blip r:embed="rId11"/>
          <a:stretch>
            <a:fillRect/>
          </a:stretch>
        </p:blipFill>
        <p:spPr>
          <a:xfrm>
            <a:off x="3551237" y="2210947"/>
            <a:ext cx="627942" cy="676715"/>
          </a:xfrm>
          <a:prstGeom prst="rect">
            <a:avLst/>
          </a:prstGeom>
        </p:spPr>
      </p:pic>
      <p:pic>
        <p:nvPicPr>
          <p:cNvPr id="17" name="Picture 16">
            <a:extLst>
              <a:ext uri="{FF2B5EF4-FFF2-40B4-BE49-F238E27FC236}">
                <a16:creationId xmlns:a16="http://schemas.microsoft.com/office/drawing/2014/main" id="{D7E669A9-31EC-4561-890F-3802B4770936}"/>
              </a:ext>
            </a:extLst>
          </p:cNvPr>
          <p:cNvPicPr>
            <a:picLocks noChangeAspect="1"/>
          </p:cNvPicPr>
          <p:nvPr/>
        </p:nvPicPr>
        <p:blipFill>
          <a:blip r:embed="rId12"/>
          <a:stretch>
            <a:fillRect/>
          </a:stretch>
        </p:blipFill>
        <p:spPr>
          <a:xfrm>
            <a:off x="1112771" y="2201809"/>
            <a:ext cx="762066" cy="609653"/>
          </a:xfrm>
          <a:prstGeom prst="rect">
            <a:avLst/>
          </a:prstGeom>
        </p:spPr>
      </p:pic>
      <p:sp>
        <p:nvSpPr>
          <p:cNvPr id="2" name="Rectangle: Rounded Corners 1">
            <a:extLst>
              <a:ext uri="{FF2B5EF4-FFF2-40B4-BE49-F238E27FC236}">
                <a16:creationId xmlns:a16="http://schemas.microsoft.com/office/drawing/2014/main" id="{14BD47B5-901D-4DB9-B5E8-8588A449A228}"/>
              </a:ext>
            </a:extLst>
          </p:cNvPr>
          <p:cNvSpPr/>
          <p:nvPr/>
        </p:nvSpPr>
        <p:spPr bwMode="auto">
          <a:xfrm>
            <a:off x="198437" y="1287462"/>
            <a:ext cx="7295663" cy="4648200"/>
          </a:xfrm>
          <a:prstGeom prst="roundRect">
            <a:avLst/>
          </a:prstGeom>
          <a:solidFill>
            <a:schemeClr val="tx1">
              <a:lumMod val="40000"/>
              <a:lumOff val="6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10" name="Rectangle: Rounded Corners 9">
            <a:extLst>
              <a:ext uri="{FF2B5EF4-FFF2-40B4-BE49-F238E27FC236}">
                <a16:creationId xmlns:a16="http://schemas.microsoft.com/office/drawing/2014/main" id="{E8A2AC57-863B-47CF-A74C-0B7636ADC08C}"/>
              </a:ext>
            </a:extLst>
          </p:cNvPr>
          <p:cNvSpPr/>
          <p:nvPr/>
        </p:nvSpPr>
        <p:spPr bwMode="auto">
          <a:xfrm>
            <a:off x="9952037" y="1285073"/>
            <a:ext cx="2438400" cy="4648200"/>
          </a:xfrm>
          <a:prstGeom prst="roundRect">
            <a:avLst/>
          </a:prstGeom>
          <a:solidFill>
            <a:schemeClr val="tx1">
              <a:lumMod val="40000"/>
              <a:lumOff val="6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97883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D2FBFB-2A25-4818-BB59-5E1A383CFF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3308" y="916384"/>
            <a:ext cx="5311272" cy="5392154"/>
          </a:xfrm>
          <a:prstGeom prst="rect">
            <a:avLst/>
          </a:prstGeom>
        </p:spPr>
      </p:pic>
      <p:sp>
        <p:nvSpPr>
          <p:cNvPr id="5" name="Content Placeholder 4">
            <a:extLst>
              <a:ext uri="{FF2B5EF4-FFF2-40B4-BE49-F238E27FC236}">
                <a16:creationId xmlns:a16="http://schemas.microsoft.com/office/drawing/2014/main" id="{5067FFF1-5391-4B97-9273-738E4FB1BDCC}"/>
              </a:ext>
            </a:extLst>
          </p:cNvPr>
          <p:cNvSpPr>
            <a:spLocks noGrp="1"/>
          </p:cNvSpPr>
          <p:nvPr>
            <p:ph type="body" sz="quarter" idx="10"/>
          </p:nvPr>
        </p:nvSpPr>
        <p:spPr>
          <a:xfrm>
            <a:off x="446909" y="1211287"/>
            <a:ext cx="6187620" cy="4644466"/>
          </a:xfrm>
        </p:spPr>
        <p:txBody>
          <a:bodyPr/>
          <a:lstStyle/>
          <a:p>
            <a:r>
              <a:rPr lang="en-US" sz="2448"/>
              <a:t>Enterprise agreement, </a:t>
            </a:r>
          </a:p>
          <a:p>
            <a:r>
              <a:rPr lang="en-US" sz="2448"/>
              <a:t>The enterprise enrollment defines the shape and use of Azure services within a company and is the core governance structure</a:t>
            </a:r>
          </a:p>
          <a:p>
            <a:r>
              <a:rPr lang="en-US" sz="2448">
                <a:hlinkClick r:id="rId4"/>
              </a:rPr>
              <a:t>http://ea.azure.com</a:t>
            </a:r>
            <a:r>
              <a:rPr lang="en-US" sz="2448"/>
              <a:t> </a:t>
            </a:r>
          </a:p>
          <a:p>
            <a:r>
              <a:rPr lang="en-US" sz="2448"/>
              <a:t>Define your hierarchy,</a:t>
            </a:r>
          </a:p>
          <a:p>
            <a:r>
              <a:rPr lang="en-US" sz="2448"/>
              <a:t>Customers can further subdivide the environment into departments, accounts, and finally, subscriptions.</a:t>
            </a:r>
          </a:p>
          <a:p>
            <a:endParaRPr lang="en-US"/>
          </a:p>
        </p:txBody>
      </p:sp>
      <p:sp>
        <p:nvSpPr>
          <p:cNvPr id="4" name="Title 3">
            <a:extLst>
              <a:ext uri="{FF2B5EF4-FFF2-40B4-BE49-F238E27FC236}">
                <a16:creationId xmlns:a16="http://schemas.microsoft.com/office/drawing/2014/main" id="{CC01BE56-F8C4-44B2-920C-0C1BD516DA47}"/>
              </a:ext>
            </a:extLst>
          </p:cNvPr>
          <p:cNvSpPr>
            <a:spLocks noGrp="1"/>
          </p:cNvSpPr>
          <p:nvPr>
            <p:ph type="title"/>
          </p:nvPr>
        </p:nvSpPr>
        <p:spPr/>
        <p:txBody>
          <a:bodyPr/>
          <a:lstStyle/>
          <a:p>
            <a:r>
              <a:rPr lang="en-US"/>
              <a:t>Account provisioning</a:t>
            </a:r>
          </a:p>
        </p:txBody>
      </p:sp>
      <p:graphicFrame>
        <p:nvGraphicFramePr>
          <p:cNvPr id="6" name="Table 5">
            <a:extLst>
              <a:ext uri="{FF2B5EF4-FFF2-40B4-BE49-F238E27FC236}">
                <a16:creationId xmlns:a16="http://schemas.microsoft.com/office/drawing/2014/main" id="{DD6C6D91-25EA-449D-A744-282EC248C6C3}"/>
              </a:ext>
            </a:extLst>
          </p:cNvPr>
          <p:cNvGraphicFramePr>
            <a:graphicFrameLocks noGrp="1"/>
          </p:cNvGraphicFramePr>
          <p:nvPr>
            <p:extLst/>
          </p:nvPr>
        </p:nvGraphicFramePr>
        <p:xfrm>
          <a:off x="675375" y="5109988"/>
          <a:ext cx="5730686" cy="1417508"/>
        </p:xfrm>
        <a:graphic>
          <a:graphicData uri="http://schemas.openxmlformats.org/drawingml/2006/table">
            <a:tbl>
              <a:tblPr/>
              <a:tblGrid>
                <a:gridCol w="1847364">
                  <a:extLst>
                    <a:ext uri="{9D8B030D-6E8A-4147-A177-3AD203B41FA5}">
                      <a16:colId xmlns:a16="http://schemas.microsoft.com/office/drawing/2014/main" val="1950479423"/>
                    </a:ext>
                  </a:extLst>
                </a:gridCol>
                <a:gridCol w="3883322">
                  <a:extLst>
                    <a:ext uri="{9D8B030D-6E8A-4147-A177-3AD203B41FA5}">
                      <a16:colId xmlns:a16="http://schemas.microsoft.com/office/drawing/2014/main" val="4148092837"/>
                    </a:ext>
                  </a:extLst>
                </a:gridCol>
              </a:tblGrid>
              <a:tr h="354377">
                <a:tc>
                  <a:txBody>
                    <a:bodyPr/>
                    <a:lstStyle/>
                    <a:p>
                      <a:r>
                        <a:rPr lang="en-US" sz="1800"/>
                        <a:t>Enterprise Portal</a:t>
                      </a:r>
                    </a:p>
                  </a:txBody>
                  <a:tcPr marL="74596" marR="74596" marT="37298" marB="37298" anchor="ctr">
                    <a:lnL>
                      <a:noFill/>
                    </a:lnL>
                    <a:lnR>
                      <a:noFill/>
                    </a:lnR>
                    <a:lnT>
                      <a:noFill/>
                    </a:lnT>
                    <a:lnB>
                      <a:noFill/>
                    </a:lnB>
                  </a:tcPr>
                </a:tc>
                <a:tc>
                  <a:txBody>
                    <a:bodyPr/>
                    <a:lstStyle/>
                    <a:p>
                      <a:r>
                        <a:rPr lang="en-US" sz="1800">
                          <a:hlinkClick r:id="rId5"/>
                        </a:rPr>
                        <a:t>https://ea.azure.com</a:t>
                      </a:r>
                      <a:endParaRPr lang="en-US" sz="1800"/>
                    </a:p>
                  </a:txBody>
                  <a:tcPr marL="74596" marR="74596" marT="37298" marB="37298" anchor="ctr">
                    <a:lnL>
                      <a:noFill/>
                    </a:lnL>
                    <a:lnR>
                      <a:noFill/>
                    </a:lnR>
                    <a:lnT>
                      <a:noFill/>
                    </a:lnT>
                    <a:lnB>
                      <a:noFill/>
                    </a:lnB>
                  </a:tcPr>
                </a:tc>
                <a:extLst>
                  <a:ext uri="{0D108BD9-81ED-4DB2-BD59-A6C34878D82A}">
                    <a16:rowId xmlns:a16="http://schemas.microsoft.com/office/drawing/2014/main" val="1967982597"/>
                  </a:ext>
                </a:extLst>
              </a:tr>
              <a:tr h="354377">
                <a:tc>
                  <a:txBody>
                    <a:bodyPr/>
                    <a:lstStyle/>
                    <a:p>
                      <a:r>
                        <a:rPr lang="en-US" sz="1800"/>
                        <a:t>Account Portal</a:t>
                      </a:r>
                    </a:p>
                  </a:txBody>
                  <a:tcPr marL="74596" marR="74596" marT="37298" marB="37298" anchor="ctr">
                    <a:lnL>
                      <a:noFill/>
                    </a:lnL>
                    <a:lnR>
                      <a:noFill/>
                    </a:lnR>
                    <a:lnT>
                      <a:noFill/>
                    </a:lnT>
                    <a:lnB>
                      <a:noFill/>
                    </a:lnB>
                  </a:tcPr>
                </a:tc>
                <a:tc>
                  <a:txBody>
                    <a:bodyPr/>
                    <a:lstStyle/>
                    <a:p>
                      <a:r>
                        <a:rPr lang="en-US" sz="1800">
                          <a:hlinkClick r:id="rId6"/>
                        </a:rPr>
                        <a:t>https://account.windowsazure.com</a:t>
                      </a:r>
                      <a:endParaRPr lang="en-US" sz="1800"/>
                    </a:p>
                  </a:txBody>
                  <a:tcPr marL="74596" marR="74596" marT="37298" marB="37298" anchor="ctr">
                    <a:lnL>
                      <a:noFill/>
                    </a:lnL>
                    <a:lnR>
                      <a:noFill/>
                    </a:lnR>
                    <a:lnT>
                      <a:noFill/>
                    </a:lnT>
                    <a:lnB>
                      <a:noFill/>
                    </a:lnB>
                  </a:tcPr>
                </a:tc>
                <a:extLst>
                  <a:ext uri="{0D108BD9-81ED-4DB2-BD59-A6C34878D82A}">
                    <a16:rowId xmlns:a16="http://schemas.microsoft.com/office/drawing/2014/main" val="472023798"/>
                  </a:ext>
                </a:extLst>
              </a:tr>
              <a:tr h="354377">
                <a:tc>
                  <a:txBody>
                    <a:bodyPr/>
                    <a:lstStyle/>
                    <a:p>
                      <a:r>
                        <a:rPr lang="en-US" sz="1800"/>
                        <a:t>Classic Portal</a:t>
                      </a:r>
                    </a:p>
                  </a:txBody>
                  <a:tcPr marL="74596" marR="74596" marT="37298" marB="37298" anchor="ctr">
                    <a:lnL>
                      <a:noFill/>
                    </a:lnL>
                    <a:lnR>
                      <a:noFill/>
                    </a:lnR>
                    <a:lnT>
                      <a:noFill/>
                    </a:lnT>
                    <a:lnB>
                      <a:noFill/>
                    </a:lnB>
                  </a:tcPr>
                </a:tc>
                <a:tc>
                  <a:txBody>
                    <a:bodyPr/>
                    <a:lstStyle/>
                    <a:p>
                      <a:r>
                        <a:rPr lang="en-US" sz="1800">
                          <a:hlinkClick r:id="rId7"/>
                        </a:rPr>
                        <a:t>https://manage.windowsazure.com</a:t>
                      </a:r>
                      <a:endParaRPr lang="en-US" sz="1800"/>
                    </a:p>
                  </a:txBody>
                  <a:tcPr marL="74596" marR="74596" marT="37298" marB="37298" anchor="ctr">
                    <a:lnL>
                      <a:noFill/>
                    </a:lnL>
                    <a:lnR>
                      <a:noFill/>
                    </a:lnR>
                    <a:lnT>
                      <a:noFill/>
                    </a:lnT>
                    <a:lnB>
                      <a:noFill/>
                    </a:lnB>
                  </a:tcPr>
                </a:tc>
                <a:extLst>
                  <a:ext uri="{0D108BD9-81ED-4DB2-BD59-A6C34878D82A}">
                    <a16:rowId xmlns:a16="http://schemas.microsoft.com/office/drawing/2014/main" val="788240443"/>
                  </a:ext>
                </a:extLst>
              </a:tr>
              <a:tr h="354377">
                <a:tc>
                  <a:txBody>
                    <a:bodyPr/>
                    <a:lstStyle/>
                    <a:p>
                      <a:r>
                        <a:rPr lang="en-US" sz="1800"/>
                        <a:t>Azure Portal</a:t>
                      </a:r>
                    </a:p>
                  </a:txBody>
                  <a:tcPr marL="74596" marR="74596" marT="37298" marB="37298" anchor="ctr">
                    <a:lnL>
                      <a:noFill/>
                    </a:lnL>
                    <a:lnR>
                      <a:noFill/>
                    </a:lnR>
                    <a:lnT>
                      <a:noFill/>
                    </a:lnT>
                    <a:lnB>
                      <a:noFill/>
                    </a:lnB>
                  </a:tcPr>
                </a:tc>
                <a:tc>
                  <a:txBody>
                    <a:bodyPr/>
                    <a:lstStyle/>
                    <a:p>
                      <a:r>
                        <a:rPr lang="en-US" sz="1800" dirty="0">
                          <a:hlinkClick r:id="rId8"/>
                        </a:rPr>
                        <a:t>https://portal.azure.com</a:t>
                      </a:r>
                      <a:endParaRPr lang="en-US" sz="1800" dirty="0"/>
                    </a:p>
                  </a:txBody>
                  <a:tcPr marL="74596" marR="74596" marT="37298" marB="37298" anchor="ctr">
                    <a:lnL>
                      <a:noFill/>
                    </a:lnL>
                    <a:lnR>
                      <a:noFill/>
                    </a:lnR>
                    <a:lnT>
                      <a:noFill/>
                    </a:lnT>
                    <a:lnB>
                      <a:noFill/>
                    </a:lnB>
                  </a:tcPr>
                </a:tc>
                <a:extLst>
                  <a:ext uri="{0D108BD9-81ED-4DB2-BD59-A6C34878D82A}">
                    <a16:rowId xmlns:a16="http://schemas.microsoft.com/office/drawing/2014/main" val="1579587073"/>
                  </a:ext>
                </a:extLst>
              </a:tr>
            </a:tbl>
          </a:graphicData>
        </a:graphic>
      </p:graphicFrame>
    </p:spTree>
    <p:extLst>
      <p:ext uri="{BB962C8B-B14F-4D97-AF65-F5344CB8AC3E}">
        <p14:creationId xmlns:p14="http://schemas.microsoft.com/office/powerpoint/2010/main" val="42707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978" y="564124"/>
            <a:ext cx="9326034" cy="476809"/>
          </a:xfrm>
        </p:spPr>
        <p:txBody>
          <a:bodyPr>
            <a:noAutofit/>
          </a:bodyPr>
          <a:lstStyle/>
          <a:p>
            <a:r>
              <a:rPr lang="en-US" sz="4080"/>
              <a:t>Departments/Accounts – A Foundation</a:t>
            </a:r>
          </a:p>
        </p:txBody>
      </p:sp>
      <p:sp>
        <p:nvSpPr>
          <p:cNvPr id="3" name="Rectangle 2"/>
          <p:cNvSpPr/>
          <p:nvPr/>
        </p:nvSpPr>
        <p:spPr>
          <a:xfrm>
            <a:off x="2028924" y="2332975"/>
            <a:ext cx="9099823" cy="63982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solidFill>
                <a:schemeClr val="bg1"/>
              </a:solidFill>
            </a:endParaRPr>
          </a:p>
        </p:txBody>
      </p:sp>
      <p:sp>
        <p:nvSpPr>
          <p:cNvPr id="4" name="Rectangle 3"/>
          <p:cNvSpPr/>
          <p:nvPr/>
        </p:nvSpPr>
        <p:spPr>
          <a:xfrm>
            <a:off x="2028922" y="3043209"/>
            <a:ext cx="9087444" cy="63982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solidFill>
                <a:schemeClr val="bg1"/>
              </a:solidFill>
            </a:endParaRPr>
          </a:p>
        </p:txBody>
      </p:sp>
      <p:sp>
        <p:nvSpPr>
          <p:cNvPr id="5" name="Rectangle 4"/>
          <p:cNvSpPr/>
          <p:nvPr/>
        </p:nvSpPr>
        <p:spPr>
          <a:xfrm>
            <a:off x="2028921" y="4500218"/>
            <a:ext cx="9083213" cy="6398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solidFill>
                <a:schemeClr val="bg1"/>
              </a:solidFill>
            </a:endParaRPr>
          </a:p>
        </p:txBody>
      </p:sp>
      <p:sp>
        <p:nvSpPr>
          <p:cNvPr id="6" name="Rectangle 5"/>
          <p:cNvSpPr/>
          <p:nvPr/>
        </p:nvSpPr>
        <p:spPr>
          <a:xfrm>
            <a:off x="2028920" y="3760351"/>
            <a:ext cx="9083212" cy="63982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99">
              <a:solidFill>
                <a:schemeClr val="bg1"/>
              </a:solidFill>
            </a:endParaRPr>
          </a:p>
        </p:txBody>
      </p:sp>
      <p:grpSp>
        <p:nvGrpSpPr>
          <p:cNvPr id="7" name="Group 6"/>
          <p:cNvGrpSpPr/>
          <p:nvPr/>
        </p:nvGrpSpPr>
        <p:grpSpPr>
          <a:xfrm>
            <a:off x="5418608" y="2489688"/>
            <a:ext cx="2564994" cy="2588706"/>
            <a:chOff x="1911604" y="3313944"/>
            <a:chExt cx="2566026" cy="2589747"/>
          </a:xfrm>
        </p:grpSpPr>
        <p:sp>
          <p:nvSpPr>
            <p:cNvPr id="45" name="Rounded Rectangle 4"/>
            <p:cNvSpPr/>
            <p:nvPr/>
          </p:nvSpPr>
          <p:spPr>
            <a:xfrm>
              <a:off x="3027779" y="3313944"/>
              <a:ext cx="94454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horz" wrap="square" lIns="91399" tIns="45700" rIns="91399" bIns="457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b="1">
                  <a:solidFill>
                    <a:schemeClr val="tx1"/>
                  </a:solidFill>
                </a:rPr>
                <a:t>Enterprise</a:t>
              </a:r>
            </a:p>
          </p:txBody>
        </p:sp>
        <p:sp>
          <p:nvSpPr>
            <p:cNvPr id="46" name="Right Brace 45"/>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99"/>
            </a:p>
          </p:txBody>
        </p:sp>
        <p:sp>
          <p:nvSpPr>
            <p:cNvPr id="47" name="Rounded Rectangle 4"/>
            <p:cNvSpPr/>
            <p:nvPr/>
          </p:nvSpPr>
          <p:spPr>
            <a:xfrm>
              <a:off x="3649494" y="4088558"/>
              <a:ext cx="82813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horz" wrap="square" lIns="91399" tIns="45700" rIns="91399" bIns="457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b="1">
                  <a:solidFill>
                    <a:schemeClr val="tx1"/>
                  </a:solidFill>
                </a:rPr>
                <a:t>Aerospace</a:t>
              </a:r>
            </a:p>
          </p:txBody>
        </p:sp>
        <p:sp>
          <p:nvSpPr>
            <p:cNvPr id="48"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horz" wrap="square" lIns="91399" tIns="45700" rIns="91399" bIns="457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b="1">
                  <a:solidFill>
                    <a:schemeClr val="tx1"/>
                  </a:solidFill>
                </a:rPr>
                <a:t>Auto</a:t>
              </a:r>
            </a:p>
          </p:txBody>
        </p:sp>
        <p:sp>
          <p:nvSpPr>
            <p:cNvPr id="49" name="Right Brace 48"/>
            <p:cNvSpPr/>
            <p:nvPr/>
          </p:nvSpPr>
          <p:spPr>
            <a:xfrm rot="16200000">
              <a:off x="2344522" y="4746153"/>
              <a:ext cx="841602" cy="952299"/>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99"/>
            </a:p>
          </p:txBody>
        </p:sp>
        <p:sp>
          <p:nvSpPr>
            <p:cNvPr id="50" name="Rounded Rectangle 4"/>
            <p:cNvSpPr/>
            <p:nvPr/>
          </p:nvSpPr>
          <p:spPr>
            <a:xfrm>
              <a:off x="1911604" y="560592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b="1">
                  <a:solidFill>
                    <a:schemeClr val="tx1"/>
                  </a:solidFill>
                </a:rPr>
                <a:t>Application 1</a:t>
              </a:r>
            </a:p>
          </p:txBody>
        </p:sp>
        <p:sp>
          <p:nvSpPr>
            <p:cNvPr id="51" name="Rounded Rectangle 4"/>
            <p:cNvSpPr/>
            <p:nvPr/>
          </p:nvSpPr>
          <p:spPr>
            <a:xfrm>
              <a:off x="2766731" y="5603500"/>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b="1">
                  <a:solidFill>
                    <a:schemeClr val="tx1"/>
                  </a:solidFill>
                </a:rPr>
                <a:t>Application 2</a:t>
              </a:r>
            </a:p>
          </p:txBody>
        </p:sp>
        <p:sp>
          <p:nvSpPr>
            <p:cNvPr id="52" name="Rounded Rectangle 4"/>
            <p:cNvSpPr/>
            <p:nvPr/>
          </p:nvSpPr>
          <p:spPr>
            <a:xfrm>
              <a:off x="3649494" y="560246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b="1">
                  <a:solidFill>
                    <a:schemeClr val="tx1"/>
                  </a:solidFill>
                </a:rPr>
                <a:t>Application 3</a:t>
              </a:r>
            </a:p>
          </p:txBody>
        </p:sp>
        <p:cxnSp>
          <p:nvCxnSpPr>
            <p:cNvPr id="53" name="Straight Connector 52"/>
            <p:cNvCxnSpPr/>
            <p:nvPr/>
          </p:nvCxnSpPr>
          <p:spPr>
            <a:xfrm>
              <a:off x="4091634" y="4773370"/>
              <a:ext cx="0"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54" name="Rounded Rectangle 4"/>
            <p:cNvSpPr/>
            <p:nvPr/>
          </p:nvSpPr>
          <p:spPr>
            <a:xfrm>
              <a:off x="2436966" y="4736719"/>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horz" wrap="square" lIns="91399" tIns="45700" rIns="91399" bIns="457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b="1" err="1">
                  <a:solidFill>
                    <a:schemeClr val="tx1"/>
                  </a:solidFill>
                </a:rPr>
                <a:t>Proj</a:t>
              </a:r>
              <a:r>
                <a:rPr lang="en-US" sz="1000" b="1">
                  <a:solidFill>
                    <a:schemeClr val="tx1"/>
                  </a:solidFill>
                </a:rPr>
                <a:t> New Car</a:t>
              </a:r>
            </a:p>
          </p:txBody>
        </p:sp>
        <p:sp>
          <p:nvSpPr>
            <p:cNvPr id="55" name="Rounded Rectangle 4"/>
            <p:cNvSpPr/>
            <p:nvPr/>
          </p:nvSpPr>
          <p:spPr>
            <a:xfrm>
              <a:off x="3688712" y="4725772"/>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horz" wrap="square" lIns="91399" tIns="45700" rIns="91399" bIns="457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b="1" err="1">
                  <a:solidFill>
                    <a:schemeClr val="tx1"/>
                  </a:solidFill>
                </a:rPr>
                <a:t>Proj</a:t>
              </a:r>
              <a:r>
                <a:rPr lang="en-US" sz="1000" b="1">
                  <a:solidFill>
                    <a:schemeClr val="tx1"/>
                  </a:solidFill>
                </a:rPr>
                <a:t> New Plane</a:t>
              </a:r>
            </a:p>
          </p:txBody>
        </p:sp>
        <p:cxnSp>
          <p:nvCxnSpPr>
            <p:cNvPr id="56" name="Straight Connector 55"/>
            <p:cNvCxnSpPr/>
            <p:nvPr/>
          </p:nvCxnSpPr>
          <p:spPr>
            <a:xfrm>
              <a:off x="2996902" y="4383980"/>
              <a:ext cx="0" cy="341792"/>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091634" y="4374851"/>
              <a:ext cx="0"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8363438" y="2489686"/>
            <a:ext cx="2557921" cy="2574279"/>
            <a:chOff x="1918679" y="3313944"/>
            <a:chExt cx="2558950" cy="2575315"/>
          </a:xfrm>
        </p:grpSpPr>
        <p:sp>
          <p:nvSpPr>
            <p:cNvPr id="32" name="Rounded Rectangle 4"/>
            <p:cNvSpPr/>
            <p:nvPr/>
          </p:nvSpPr>
          <p:spPr>
            <a:xfrm>
              <a:off x="3068634" y="3313944"/>
              <a:ext cx="1001620"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horz" wrap="square" lIns="91399" tIns="45700" rIns="91399" bIns="457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b="1">
                  <a:solidFill>
                    <a:schemeClr val="tx1"/>
                  </a:solidFill>
                </a:rPr>
                <a:t>Enterprise</a:t>
              </a:r>
            </a:p>
          </p:txBody>
        </p:sp>
        <p:sp>
          <p:nvSpPr>
            <p:cNvPr id="33" name="Right Brace 32"/>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99"/>
            </a:p>
          </p:txBody>
        </p:sp>
        <p:sp>
          <p:nvSpPr>
            <p:cNvPr id="34" name="Rounded Rectangle 4"/>
            <p:cNvSpPr/>
            <p:nvPr/>
          </p:nvSpPr>
          <p:spPr>
            <a:xfrm>
              <a:off x="3705638"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horz" wrap="square" lIns="91399" tIns="45700" rIns="91399" bIns="457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b="1">
                  <a:solidFill>
                    <a:schemeClr val="tx1"/>
                  </a:solidFill>
                </a:rPr>
                <a:t>Europe</a:t>
              </a:r>
            </a:p>
          </p:txBody>
        </p:sp>
        <p:sp>
          <p:nvSpPr>
            <p:cNvPr id="35"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horz" wrap="square" lIns="91399" tIns="45700" rIns="91399" bIns="457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b="1">
                  <a:solidFill>
                    <a:schemeClr val="tx1"/>
                  </a:solidFill>
                </a:rPr>
                <a:t>North America</a:t>
              </a:r>
            </a:p>
          </p:txBody>
        </p:sp>
        <p:sp>
          <p:nvSpPr>
            <p:cNvPr id="36" name="Right Brace 35"/>
            <p:cNvSpPr/>
            <p:nvPr/>
          </p:nvSpPr>
          <p:spPr>
            <a:xfrm rot="16200000">
              <a:off x="2357501" y="4714799"/>
              <a:ext cx="797267" cy="970675"/>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99"/>
            </a:p>
          </p:txBody>
        </p:sp>
        <p:sp>
          <p:nvSpPr>
            <p:cNvPr id="37" name="Rounded Rectangle 4"/>
            <p:cNvSpPr/>
            <p:nvPr/>
          </p:nvSpPr>
          <p:spPr>
            <a:xfrm>
              <a:off x="1918679"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b="1">
                  <a:solidFill>
                    <a:schemeClr val="tx1"/>
                  </a:solidFill>
                </a:rPr>
                <a:t>Project 1</a:t>
              </a:r>
            </a:p>
          </p:txBody>
        </p:sp>
        <p:sp>
          <p:nvSpPr>
            <p:cNvPr id="38" name="Rounded Rectangle 4"/>
            <p:cNvSpPr/>
            <p:nvPr/>
          </p:nvSpPr>
          <p:spPr>
            <a:xfrm>
              <a:off x="2768308" y="5591491"/>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b="1">
                  <a:solidFill>
                    <a:schemeClr val="tx1"/>
                  </a:solidFill>
                </a:rPr>
                <a:t>Project  2</a:t>
              </a:r>
            </a:p>
          </p:txBody>
        </p:sp>
        <p:sp>
          <p:nvSpPr>
            <p:cNvPr id="39" name="Rounded Rectangle 4"/>
            <p:cNvSpPr/>
            <p:nvPr/>
          </p:nvSpPr>
          <p:spPr>
            <a:xfrm>
              <a:off x="3663072"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a:solidFill>
                    <a:schemeClr val="tx1"/>
                  </a:solidFill>
                </a:rPr>
                <a:t> </a:t>
              </a:r>
              <a:r>
                <a:rPr lang="en-US" sz="1000" b="1">
                  <a:solidFill>
                    <a:schemeClr val="tx1"/>
                  </a:solidFill>
                </a:rPr>
                <a:t>Project 3</a:t>
              </a:r>
            </a:p>
          </p:txBody>
        </p:sp>
        <p:cxnSp>
          <p:nvCxnSpPr>
            <p:cNvPr id="40" name="Straight Connector 39"/>
            <p:cNvCxnSpPr/>
            <p:nvPr/>
          </p:nvCxnSpPr>
          <p:spPr>
            <a:xfrm>
              <a:off x="4091634" y="4742548"/>
              <a:ext cx="0" cy="85876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Rounded Rectangle 4"/>
            <p:cNvSpPr/>
            <p:nvPr/>
          </p:nvSpPr>
          <p:spPr>
            <a:xfrm>
              <a:off x="2393643" y="4716526"/>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horz" wrap="square" lIns="91399" tIns="45700" rIns="91399" bIns="457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b="1">
                  <a:solidFill>
                    <a:schemeClr val="tx1"/>
                  </a:solidFill>
                </a:rPr>
                <a:t>Ted Bear</a:t>
              </a:r>
            </a:p>
          </p:txBody>
        </p:sp>
        <p:sp>
          <p:nvSpPr>
            <p:cNvPr id="42" name="Rounded Rectangle 4"/>
            <p:cNvSpPr/>
            <p:nvPr/>
          </p:nvSpPr>
          <p:spPr>
            <a:xfrm>
              <a:off x="3688712" y="471549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horz" wrap="square" lIns="91399" tIns="45700" rIns="91399" bIns="457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b="1">
                  <a:solidFill>
                    <a:schemeClr val="tx1"/>
                  </a:solidFill>
                </a:rPr>
                <a:t>Grace Ma</a:t>
              </a:r>
            </a:p>
          </p:txBody>
        </p:sp>
        <p:cxnSp>
          <p:nvCxnSpPr>
            <p:cNvPr id="43" name="Straight Connector 42"/>
            <p:cNvCxnSpPr/>
            <p:nvPr/>
          </p:nvCxnSpPr>
          <p:spPr>
            <a:xfrm>
              <a:off x="2996902" y="4401651"/>
              <a:ext cx="0" cy="29432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4092488" y="4385217"/>
              <a:ext cx="1"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926218" y="2507351"/>
            <a:ext cx="4162347" cy="2597003"/>
            <a:chOff x="313607" y="3313944"/>
            <a:chExt cx="4164022" cy="2598048"/>
          </a:xfrm>
        </p:grpSpPr>
        <p:sp>
          <p:nvSpPr>
            <p:cNvPr id="16" name="Rounded Rectangle 4"/>
            <p:cNvSpPr/>
            <p:nvPr/>
          </p:nvSpPr>
          <p:spPr>
            <a:xfrm>
              <a:off x="2996902" y="3313944"/>
              <a:ext cx="107335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horz" wrap="square" lIns="91399" tIns="45700" rIns="91399" bIns="457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b="1">
                  <a:solidFill>
                    <a:schemeClr val="tx1"/>
                  </a:solidFill>
                </a:rPr>
                <a:t>Enterprise</a:t>
              </a:r>
            </a:p>
          </p:txBody>
        </p:sp>
        <p:sp>
          <p:nvSpPr>
            <p:cNvPr id="17" name="Right Brace 16"/>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99"/>
            </a:p>
          </p:txBody>
        </p:sp>
        <p:sp>
          <p:nvSpPr>
            <p:cNvPr id="18" name="Rounded Rectangle 4"/>
            <p:cNvSpPr/>
            <p:nvPr/>
          </p:nvSpPr>
          <p:spPr>
            <a:xfrm>
              <a:off x="3663632" y="4088558"/>
              <a:ext cx="813997"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horz" wrap="square" lIns="91399" tIns="45700" rIns="91399" bIns="457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b="1">
                  <a:solidFill>
                    <a:schemeClr val="tx1"/>
                  </a:solidFill>
                </a:rPr>
                <a:t>Marketing</a:t>
              </a:r>
            </a:p>
          </p:txBody>
        </p:sp>
        <p:sp>
          <p:nvSpPr>
            <p:cNvPr id="19"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horz" wrap="square" lIns="91399" tIns="45700" rIns="91399" bIns="457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b="1">
                  <a:solidFill>
                    <a:schemeClr val="tx1"/>
                  </a:solidFill>
                </a:rPr>
                <a:t>Finance</a:t>
              </a:r>
            </a:p>
          </p:txBody>
        </p:sp>
        <p:sp>
          <p:nvSpPr>
            <p:cNvPr id="20" name="TextBox 6"/>
            <p:cNvSpPr txBox="1"/>
            <p:nvPr/>
          </p:nvSpPr>
          <p:spPr>
            <a:xfrm>
              <a:off x="313607" y="3313944"/>
              <a:ext cx="718017" cy="18828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99" b="1" kern="0">
                  <a:latin typeface="Segoe UI Semibold" pitchFamily="34" charset="0"/>
                </a:rPr>
                <a:t>Enterprise</a:t>
              </a:r>
            </a:p>
          </p:txBody>
        </p:sp>
        <p:sp>
          <p:nvSpPr>
            <p:cNvPr id="21" name="Right Brace 20"/>
            <p:cNvSpPr/>
            <p:nvPr/>
          </p:nvSpPr>
          <p:spPr>
            <a:xfrm rot="16200000">
              <a:off x="2538309" y="4825054"/>
              <a:ext cx="852759" cy="836424"/>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799"/>
            </a:p>
          </p:txBody>
        </p:sp>
        <p:sp>
          <p:nvSpPr>
            <p:cNvPr id="22" name="Rounded Rectangle 4"/>
            <p:cNvSpPr/>
            <p:nvPr/>
          </p:nvSpPr>
          <p:spPr>
            <a:xfrm>
              <a:off x="1911692" y="561422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b="1">
                  <a:solidFill>
                    <a:schemeClr val="tx1"/>
                  </a:solidFill>
                </a:rPr>
                <a:t>Project 1 Dev</a:t>
              </a:r>
            </a:p>
          </p:txBody>
        </p:sp>
        <p:sp>
          <p:nvSpPr>
            <p:cNvPr id="23" name="Rounded Rectangle 4"/>
            <p:cNvSpPr/>
            <p:nvPr/>
          </p:nvSpPr>
          <p:spPr>
            <a:xfrm>
              <a:off x="2755757" y="5608686"/>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b="1">
                  <a:solidFill>
                    <a:schemeClr val="tx1"/>
                  </a:solidFill>
                </a:rPr>
                <a:t>Project 1 Test</a:t>
              </a:r>
            </a:p>
          </p:txBody>
        </p:sp>
        <p:sp>
          <p:nvSpPr>
            <p:cNvPr id="24" name="Rounded Rectangle 4"/>
            <p:cNvSpPr/>
            <p:nvPr/>
          </p:nvSpPr>
          <p:spPr>
            <a:xfrm>
              <a:off x="3632687" y="559653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b="1">
                  <a:solidFill>
                    <a:schemeClr val="tx1"/>
                  </a:solidFill>
                </a:rPr>
                <a:t>Production Web Sites</a:t>
              </a:r>
            </a:p>
          </p:txBody>
        </p:sp>
        <p:cxnSp>
          <p:nvCxnSpPr>
            <p:cNvPr id="25" name="Straight Connector 24"/>
            <p:cNvCxnSpPr/>
            <p:nvPr/>
          </p:nvCxnSpPr>
          <p:spPr>
            <a:xfrm flipH="1">
              <a:off x="4091633" y="4773370"/>
              <a:ext cx="1"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Rounded Rectangle 4"/>
            <p:cNvSpPr/>
            <p:nvPr/>
          </p:nvSpPr>
          <p:spPr>
            <a:xfrm>
              <a:off x="2610907" y="4737074"/>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horz" wrap="square" lIns="91399" tIns="45700" rIns="91399" bIns="457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b="1">
                  <a:solidFill>
                    <a:schemeClr val="tx1"/>
                  </a:solidFill>
                </a:rPr>
                <a:t>Joe Smith</a:t>
              </a:r>
            </a:p>
          </p:txBody>
        </p:sp>
        <p:sp>
          <p:nvSpPr>
            <p:cNvPr id="28" name="Rounded Rectangle 4"/>
            <p:cNvSpPr/>
            <p:nvPr/>
          </p:nvSpPr>
          <p:spPr>
            <a:xfrm>
              <a:off x="3688712" y="4746320"/>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horz" wrap="square" lIns="91399" tIns="45700" rIns="91399" bIns="457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00" b="1">
                  <a:solidFill>
                    <a:schemeClr val="tx1"/>
                  </a:solidFill>
                </a:rPr>
                <a:t>Jane Doe</a:t>
              </a:r>
            </a:p>
          </p:txBody>
        </p:sp>
        <p:cxnSp>
          <p:nvCxnSpPr>
            <p:cNvPr id="29" name="Straight Connector 28"/>
            <p:cNvCxnSpPr>
              <a:endCxn id="27" idx="0"/>
            </p:cNvCxnSpPr>
            <p:nvPr/>
          </p:nvCxnSpPr>
          <p:spPr>
            <a:xfrm>
              <a:off x="2996902" y="4383980"/>
              <a:ext cx="1" cy="353094"/>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091633" y="4364577"/>
              <a:ext cx="1" cy="37249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Box 26"/>
            <p:cNvSpPr txBox="1"/>
            <p:nvPr/>
          </p:nvSpPr>
          <p:spPr>
            <a:xfrm>
              <a:off x="322924" y="5453426"/>
              <a:ext cx="956810" cy="18828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99" kern="0">
                  <a:latin typeface="Segoe UI Semibold" pitchFamily="34" charset="0"/>
                </a:rPr>
                <a:t>Subscriptions</a:t>
              </a:r>
            </a:p>
          </p:txBody>
        </p:sp>
      </p:grpSp>
      <p:sp>
        <p:nvSpPr>
          <p:cNvPr id="11" name="TextBox 43"/>
          <p:cNvSpPr txBox="1"/>
          <p:nvPr/>
        </p:nvSpPr>
        <p:spPr>
          <a:xfrm>
            <a:off x="6020265" y="1862776"/>
            <a:ext cx="2027294" cy="31377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999">
                <a:solidFill>
                  <a:schemeClr val="tx1">
                    <a:alpha val="99000"/>
                  </a:schemeClr>
                </a:solidFill>
                <a:latin typeface="Segoe UI Semibold" pitchFamily="34" charset="0"/>
              </a:rPr>
              <a:t>Business Division</a:t>
            </a:r>
          </a:p>
        </p:txBody>
      </p:sp>
      <p:sp>
        <p:nvSpPr>
          <p:cNvPr id="12" name="TextBox 44"/>
          <p:cNvSpPr txBox="1"/>
          <p:nvPr/>
        </p:nvSpPr>
        <p:spPr>
          <a:xfrm>
            <a:off x="9205109" y="1862776"/>
            <a:ext cx="1366789" cy="31377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999">
                <a:solidFill>
                  <a:schemeClr val="tx1">
                    <a:alpha val="99000"/>
                  </a:schemeClr>
                </a:solidFill>
                <a:latin typeface="Segoe UI Semibold" pitchFamily="34" charset="0"/>
              </a:rPr>
              <a:t>Geographic</a:t>
            </a:r>
          </a:p>
        </p:txBody>
      </p:sp>
      <p:sp>
        <p:nvSpPr>
          <p:cNvPr id="14" name="TextBox 100"/>
          <p:cNvSpPr txBox="1"/>
          <p:nvPr/>
        </p:nvSpPr>
        <p:spPr>
          <a:xfrm>
            <a:off x="962554" y="3922026"/>
            <a:ext cx="652332" cy="18821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99" b="1" kern="0">
                <a:latin typeface="Segoe UI Semibold" pitchFamily="34" charset="0"/>
              </a:rPr>
              <a:t>Accounts</a:t>
            </a:r>
          </a:p>
        </p:txBody>
      </p:sp>
      <p:sp>
        <p:nvSpPr>
          <p:cNvPr id="15" name="TextBox 108"/>
          <p:cNvSpPr txBox="1"/>
          <p:nvPr/>
        </p:nvSpPr>
        <p:spPr>
          <a:xfrm>
            <a:off x="964373" y="3224642"/>
            <a:ext cx="926997" cy="18821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99" b="1" kern="0">
                <a:latin typeface="Segoe UI Semibold" pitchFamily="34" charset="0"/>
              </a:rPr>
              <a:t>Departments</a:t>
            </a:r>
          </a:p>
        </p:txBody>
      </p:sp>
      <p:sp>
        <p:nvSpPr>
          <p:cNvPr id="58" name="TextBox 40"/>
          <p:cNvSpPr txBox="1"/>
          <p:nvPr/>
        </p:nvSpPr>
        <p:spPr>
          <a:xfrm>
            <a:off x="3178494" y="1862776"/>
            <a:ext cx="1232726" cy="31377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999">
                <a:latin typeface="Segoe UI Semibold" pitchFamily="34" charset="0"/>
              </a:rPr>
              <a:t>Functional</a:t>
            </a:r>
          </a:p>
        </p:txBody>
      </p:sp>
      <p:sp>
        <p:nvSpPr>
          <p:cNvPr id="59" name="TextBox 58"/>
          <p:cNvSpPr txBox="1"/>
          <p:nvPr/>
        </p:nvSpPr>
        <p:spPr>
          <a:xfrm>
            <a:off x="210978" y="5693389"/>
            <a:ext cx="11501572" cy="634102"/>
          </a:xfrm>
          <a:prstGeom prst="rect">
            <a:avLst/>
          </a:prstGeom>
          <a:noFill/>
        </p:spPr>
        <p:txBody>
          <a:bodyPr wrap="square" lIns="182806" tIns="146246" rIns="182806" bIns="146246" rtlCol="0">
            <a:spAutoFit/>
          </a:bodyPr>
          <a:lstStyle/>
          <a:p>
            <a:pPr>
              <a:lnSpc>
                <a:spcPct val="90000"/>
              </a:lnSpc>
              <a:spcAft>
                <a:spcPts val="600"/>
              </a:spcAft>
            </a:pPr>
            <a:r>
              <a:rPr lang="en-US" sz="1199">
                <a:gradFill>
                  <a:gsLst>
                    <a:gs pos="2917">
                      <a:schemeClr val="tx1"/>
                    </a:gs>
                    <a:gs pos="30000">
                      <a:schemeClr val="tx1"/>
                    </a:gs>
                  </a:gsLst>
                  <a:lin ang="5400000" scaled="0"/>
                </a:gradFill>
              </a:rPr>
              <a:t>Adapted from the Azure Direct EA Onboarding Guide: </a:t>
            </a:r>
            <a:r>
              <a:rPr lang="en-US" sz="1199" u="sng">
                <a:hlinkClick r:id="rId3"/>
              </a:rPr>
              <a:t>https://eaportalonboardingvideos.blob.core.windows.net/onboardingvideos/AzureDirectEACustomerOnboardingGuide_En.pdf</a:t>
            </a:r>
            <a:endParaRPr lang="en-US" sz="1199">
              <a:gradFill>
                <a:gsLst>
                  <a:gs pos="2917">
                    <a:schemeClr val="tx1"/>
                  </a:gs>
                  <a:gs pos="30000">
                    <a:schemeClr val="tx1"/>
                  </a:gs>
                </a:gsLst>
                <a:lin ang="5400000" scaled="0"/>
              </a:gradFill>
            </a:endParaRPr>
          </a:p>
        </p:txBody>
      </p:sp>
      <p:sp>
        <p:nvSpPr>
          <p:cNvPr id="60" name="Freeform 24"/>
          <p:cNvSpPr>
            <a:spLocks noEditPoints="1"/>
          </p:cNvSpPr>
          <p:nvPr/>
        </p:nvSpPr>
        <p:spPr bwMode="auto">
          <a:xfrm>
            <a:off x="2207468" y="3135347"/>
            <a:ext cx="479232" cy="390368"/>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accent2"/>
          </a:solidFill>
          <a:ln>
            <a:noFill/>
          </a:ln>
        </p:spPr>
        <p:txBody>
          <a:bodyPr vert="horz" wrap="square" lIns="91403" tIns="45702" rIns="91403" bIns="45702" numCol="1" anchor="t" anchorCtr="0" compatLnSpc="1">
            <a:prstTxWarp prst="textNoShape">
              <a:avLst/>
            </a:prstTxWarp>
          </a:bodyPr>
          <a:lstStyle/>
          <a:p>
            <a:endParaRPr lang="en-US" sz="1799"/>
          </a:p>
        </p:txBody>
      </p:sp>
      <p:sp>
        <p:nvSpPr>
          <p:cNvPr id="61" name="Freeform 12"/>
          <p:cNvSpPr>
            <a:spLocks noEditPoints="1"/>
          </p:cNvSpPr>
          <p:nvPr/>
        </p:nvSpPr>
        <p:spPr bwMode="auto">
          <a:xfrm>
            <a:off x="2185063" y="3802753"/>
            <a:ext cx="418931" cy="450669"/>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solidFill>
            <a:schemeClr val="accent2"/>
          </a:solidFill>
          <a:ln>
            <a:noFill/>
          </a:ln>
        </p:spPr>
        <p:txBody>
          <a:bodyPr vert="horz" wrap="square" lIns="91403" tIns="45702" rIns="91403" bIns="45702" numCol="1" anchor="t" anchorCtr="0" compatLnSpc="1">
            <a:prstTxWarp prst="textNoShape">
              <a:avLst/>
            </a:prstTxWarp>
          </a:bodyPr>
          <a:lstStyle/>
          <a:p>
            <a:endParaRPr lang="en-US" sz="1799"/>
          </a:p>
        </p:txBody>
      </p:sp>
      <p:sp>
        <p:nvSpPr>
          <p:cNvPr id="62" name="Freeform 145"/>
          <p:cNvSpPr>
            <a:spLocks noEditPoints="1"/>
          </p:cNvSpPr>
          <p:nvPr/>
        </p:nvSpPr>
        <p:spPr bwMode="auto">
          <a:xfrm>
            <a:off x="2254259" y="2354722"/>
            <a:ext cx="460189" cy="539533"/>
          </a:xfrm>
          <a:custGeom>
            <a:avLst/>
            <a:gdLst>
              <a:gd name="T0" fmla="*/ 0 w 123"/>
              <a:gd name="T1" fmla="*/ 144 h 144"/>
              <a:gd name="T2" fmla="*/ 123 w 123"/>
              <a:gd name="T3" fmla="*/ 94 h 144"/>
              <a:gd name="T4" fmla="*/ 115 w 123"/>
              <a:gd name="T5" fmla="*/ 69 h 144"/>
              <a:gd name="T6" fmla="*/ 108 w 123"/>
              <a:gd name="T7" fmla="*/ 35 h 144"/>
              <a:gd name="T8" fmla="*/ 92 w 123"/>
              <a:gd name="T9" fmla="*/ 20 h 144"/>
              <a:gd name="T10" fmla="*/ 62 w 123"/>
              <a:gd name="T11" fmla="*/ 2 h 144"/>
              <a:gd name="T12" fmla="*/ 30 w 123"/>
              <a:gd name="T13" fmla="*/ 5 h 144"/>
              <a:gd name="T14" fmla="*/ 20 w 123"/>
              <a:gd name="T15" fmla="*/ 26 h 144"/>
              <a:gd name="T16" fmla="*/ 25 w 123"/>
              <a:gd name="T17" fmla="*/ 44 h 144"/>
              <a:gd name="T18" fmla="*/ 41 w 123"/>
              <a:gd name="T19" fmla="*/ 51 h 144"/>
              <a:gd name="T20" fmla="*/ 52 w 123"/>
              <a:gd name="T21" fmla="*/ 56 h 144"/>
              <a:gd name="T22" fmla="*/ 67 w 123"/>
              <a:gd name="T23" fmla="*/ 68 h 144"/>
              <a:gd name="T24" fmla="*/ 76 w 123"/>
              <a:gd name="T25" fmla="*/ 94 h 144"/>
              <a:gd name="T26" fmla="*/ 54 w 123"/>
              <a:gd name="T27" fmla="*/ 74 h 144"/>
              <a:gd name="T28" fmla="*/ 30 w 123"/>
              <a:gd name="T29" fmla="*/ 74 h 144"/>
              <a:gd name="T30" fmla="*/ 73 w 123"/>
              <a:gd name="T31" fmla="*/ 62 h 144"/>
              <a:gd name="T32" fmla="*/ 70 w 123"/>
              <a:gd name="T33" fmla="*/ 50 h 144"/>
              <a:gd name="T34" fmla="*/ 57 w 123"/>
              <a:gd name="T35" fmla="*/ 50 h 144"/>
              <a:gd name="T36" fmla="*/ 61 w 123"/>
              <a:gd name="T37" fmla="*/ 40 h 144"/>
              <a:gd name="T38" fmla="*/ 37 w 123"/>
              <a:gd name="T39" fmla="*/ 43 h 144"/>
              <a:gd name="T40" fmla="*/ 30 w 123"/>
              <a:gd name="T41" fmla="*/ 32 h 144"/>
              <a:gd name="T42" fmla="*/ 27 w 123"/>
              <a:gd name="T43" fmla="*/ 23 h 144"/>
              <a:gd name="T44" fmla="*/ 32 w 123"/>
              <a:gd name="T45" fmla="*/ 13 h 144"/>
              <a:gd name="T46" fmla="*/ 39 w 123"/>
              <a:gd name="T47" fmla="*/ 17 h 144"/>
              <a:gd name="T48" fmla="*/ 60 w 123"/>
              <a:gd name="T49" fmla="*/ 10 h 144"/>
              <a:gd name="T50" fmla="*/ 73 w 123"/>
              <a:gd name="T51" fmla="*/ 24 h 144"/>
              <a:gd name="T52" fmla="*/ 86 w 123"/>
              <a:gd name="T53" fmla="*/ 26 h 144"/>
              <a:gd name="T54" fmla="*/ 88 w 123"/>
              <a:gd name="T55" fmla="*/ 37 h 144"/>
              <a:gd name="T56" fmla="*/ 102 w 123"/>
              <a:gd name="T57" fmla="*/ 40 h 144"/>
              <a:gd name="T58" fmla="*/ 102 w 123"/>
              <a:gd name="T59" fmla="*/ 50 h 144"/>
              <a:gd name="T60" fmla="*/ 108 w 123"/>
              <a:gd name="T61" fmla="*/ 64 h 144"/>
              <a:gd name="T62" fmla="*/ 97 w 123"/>
              <a:gd name="T63" fmla="*/ 92 h 144"/>
              <a:gd name="T64" fmla="*/ 79 w 123"/>
              <a:gd name="T65" fmla="*/ 64 h 144"/>
              <a:gd name="T66" fmla="*/ 73 w 123"/>
              <a:gd name="T67" fmla="*/ 62 h 144"/>
              <a:gd name="T68" fmla="*/ 105 w 123"/>
              <a:gd name="T69" fmla="*/ 94 h 144"/>
              <a:gd name="T70" fmla="*/ 107 w 123"/>
              <a:gd name="T71" fmla="*/ 72 h 144"/>
              <a:gd name="T72" fmla="*/ 89 w 123"/>
              <a:gd name="T73" fmla="*/ 94 h 144"/>
              <a:gd name="T74" fmla="*/ 86 w 123"/>
              <a:gd name="T75" fmla="*/ 72 h 144"/>
              <a:gd name="T76" fmla="*/ 89 w 123"/>
              <a:gd name="T77" fmla="*/ 94 h 144"/>
              <a:gd name="T78" fmla="*/ 46 w 123"/>
              <a:gd name="T79" fmla="*/ 102 h 144"/>
              <a:gd name="T80" fmla="*/ 96 w 123"/>
              <a:gd name="T81" fmla="*/ 102 h 144"/>
              <a:gd name="T82" fmla="*/ 115 w 123"/>
              <a:gd name="T83" fmla="*/ 102 h 144"/>
              <a:gd name="T84" fmla="*/ 8 w 123"/>
              <a:gd name="T85" fmla="*/ 136 h 144"/>
              <a:gd name="T86" fmla="*/ 22 w 123"/>
              <a:gd name="T87" fmla="*/ 89 h 144"/>
              <a:gd name="T88" fmla="*/ 28 w 123"/>
              <a:gd name="T89" fmla="*/ 102 h 144"/>
              <a:gd name="T90" fmla="*/ 82 w 123"/>
              <a:gd name="T91" fmla="*/ 46 h 144"/>
              <a:gd name="T92" fmla="*/ 74 w 123"/>
              <a:gd name="T93" fmla="*/ 37 h 144"/>
              <a:gd name="T94" fmla="*/ 91 w 123"/>
              <a:gd name="T95" fmla="*/ 49 h 144"/>
              <a:gd name="T96" fmla="*/ 90 w 123"/>
              <a:gd name="T97" fmla="*/ 63 h 144"/>
              <a:gd name="T98" fmla="*/ 82 w 123"/>
              <a:gd name="T99" fmla="*/ 56 h 144"/>
              <a:gd name="T100" fmla="*/ 82 w 123"/>
              <a:gd name="T101" fmla="*/ 46 h 144"/>
              <a:gd name="T102" fmla="*/ 56 w 123"/>
              <a:gd name="T103" fmla="*/ 120 h 144"/>
              <a:gd name="T104" fmla="*/ 67 w 123"/>
              <a:gd name="T105" fmla="*/ 108 h 144"/>
              <a:gd name="T106" fmla="*/ 113 w 123"/>
              <a:gd name="T107" fmla="*/ 120 h 144"/>
              <a:gd name="T108" fmla="*/ 101 w 123"/>
              <a:gd name="T109" fmla="*/ 108 h 144"/>
              <a:gd name="T110" fmla="*/ 113 w 123"/>
              <a:gd name="T111" fmla="*/ 120 h 144"/>
              <a:gd name="T112" fmla="*/ 78 w 123"/>
              <a:gd name="T113" fmla="*/ 120 h 144"/>
              <a:gd name="T114" fmla="*/ 90 w 123"/>
              <a:gd name="T115" fmla="*/ 108 h 144"/>
              <a:gd name="T116" fmla="*/ 11 w 123"/>
              <a:gd name="T117" fmla="*/ 108 h 144"/>
              <a:gd name="T118" fmla="*/ 22 w 123"/>
              <a:gd name="T119" fmla="*/ 120 h 144"/>
              <a:gd name="T120" fmla="*/ 11 w 123"/>
              <a:gd name="T121" fmla="*/ 108 h 144"/>
              <a:gd name="T122" fmla="*/ 33 w 123"/>
              <a:gd name="T123" fmla="*/ 120 h 144"/>
              <a:gd name="T124" fmla="*/ 45 w 123"/>
              <a:gd name="T125" fmla="*/ 10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 h="144">
                <a:moveTo>
                  <a:pt x="0" y="96"/>
                </a:moveTo>
                <a:cubicBezTo>
                  <a:pt x="0" y="144"/>
                  <a:pt x="0" y="144"/>
                  <a:pt x="0" y="144"/>
                </a:cubicBezTo>
                <a:cubicBezTo>
                  <a:pt x="123" y="144"/>
                  <a:pt x="123" y="144"/>
                  <a:pt x="123" y="144"/>
                </a:cubicBezTo>
                <a:cubicBezTo>
                  <a:pt x="123" y="94"/>
                  <a:pt x="123" y="94"/>
                  <a:pt x="123" y="94"/>
                </a:cubicBezTo>
                <a:cubicBezTo>
                  <a:pt x="117" y="94"/>
                  <a:pt x="117" y="94"/>
                  <a:pt x="117" y="94"/>
                </a:cubicBezTo>
                <a:cubicBezTo>
                  <a:pt x="115" y="69"/>
                  <a:pt x="115" y="69"/>
                  <a:pt x="115" y="69"/>
                </a:cubicBezTo>
                <a:cubicBezTo>
                  <a:pt x="119" y="60"/>
                  <a:pt x="117" y="50"/>
                  <a:pt x="111" y="46"/>
                </a:cubicBezTo>
                <a:cubicBezTo>
                  <a:pt x="111" y="43"/>
                  <a:pt x="111" y="39"/>
                  <a:pt x="108" y="35"/>
                </a:cubicBezTo>
                <a:cubicBezTo>
                  <a:pt x="105" y="32"/>
                  <a:pt x="101" y="30"/>
                  <a:pt x="96" y="29"/>
                </a:cubicBezTo>
                <a:cubicBezTo>
                  <a:pt x="96" y="26"/>
                  <a:pt x="95" y="23"/>
                  <a:pt x="92" y="20"/>
                </a:cubicBezTo>
                <a:cubicBezTo>
                  <a:pt x="88" y="17"/>
                  <a:pt x="84" y="15"/>
                  <a:pt x="78" y="16"/>
                </a:cubicBezTo>
                <a:cubicBezTo>
                  <a:pt x="76" y="12"/>
                  <a:pt x="70" y="4"/>
                  <a:pt x="62" y="2"/>
                </a:cubicBezTo>
                <a:cubicBezTo>
                  <a:pt x="55" y="0"/>
                  <a:pt x="48" y="2"/>
                  <a:pt x="40" y="7"/>
                </a:cubicBezTo>
                <a:cubicBezTo>
                  <a:pt x="37" y="5"/>
                  <a:pt x="34" y="5"/>
                  <a:pt x="30" y="5"/>
                </a:cubicBezTo>
                <a:cubicBezTo>
                  <a:pt x="26" y="6"/>
                  <a:pt x="22" y="9"/>
                  <a:pt x="20" y="13"/>
                </a:cubicBezTo>
                <a:cubicBezTo>
                  <a:pt x="19" y="16"/>
                  <a:pt x="18" y="21"/>
                  <a:pt x="20" y="26"/>
                </a:cubicBezTo>
                <a:cubicBezTo>
                  <a:pt x="20" y="27"/>
                  <a:pt x="21" y="29"/>
                  <a:pt x="22" y="30"/>
                </a:cubicBezTo>
                <a:cubicBezTo>
                  <a:pt x="22" y="35"/>
                  <a:pt x="23" y="40"/>
                  <a:pt x="25" y="44"/>
                </a:cubicBezTo>
                <a:cubicBezTo>
                  <a:pt x="28" y="48"/>
                  <a:pt x="32" y="50"/>
                  <a:pt x="36" y="51"/>
                </a:cubicBezTo>
                <a:cubicBezTo>
                  <a:pt x="38" y="51"/>
                  <a:pt x="40" y="51"/>
                  <a:pt x="41" y="51"/>
                </a:cubicBezTo>
                <a:cubicBezTo>
                  <a:pt x="44" y="51"/>
                  <a:pt x="46" y="51"/>
                  <a:pt x="49" y="51"/>
                </a:cubicBezTo>
                <a:cubicBezTo>
                  <a:pt x="49" y="53"/>
                  <a:pt x="51" y="55"/>
                  <a:pt x="52" y="56"/>
                </a:cubicBezTo>
                <a:cubicBezTo>
                  <a:pt x="55" y="58"/>
                  <a:pt x="59" y="59"/>
                  <a:pt x="62" y="59"/>
                </a:cubicBezTo>
                <a:cubicBezTo>
                  <a:pt x="63" y="62"/>
                  <a:pt x="65" y="65"/>
                  <a:pt x="67" y="68"/>
                </a:cubicBezTo>
                <a:cubicBezTo>
                  <a:pt x="70" y="71"/>
                  <a:pt x="74" y="72"/>
                  <a:pt x="78" y="73"/>
                </a:cubicBezTo>
                <a:cubicBezTo>
                  <a:pt x="76" y="94"/>
                  <a:pt x="76" y="94"/>
                  <a:pt x="76" y="94"/>
                </a:cubicBezTo>
                <a:cubicBezTo>
                  <a:pt x="54" y="94"/>
                  <a:pt x="54" y="94"/>
                  <a:pt x="54" y="94"/>
                </a:cubicBezTo>
                <a:cubicBezTo>
                  <a:pt x="54" y="74"/>
                  <a:pt x="54" y="74"/>
                  <a:pt x="54" y="74"/>
                </a:cubicBezTo>
                <a:cubicBezTo>
                  <a:pt x="30" y="91"/>
                  <a:pt x="30" y="91"/>
                  <a:pt x="30" y="91"/>
                </a:cubicBezTo>
                <a:cubicBezTo>
                  <a:pt x="30" y="74"/>
                  <a:pt x="30" y="74"/>
                  <a:pt x="30" y="74"/>
                </a:cubicBezTo>
                <a:lnTo>
                  <a:pt x="0" y="96"/>
                </a:lnTo>
                <a:close/>
                <a:moveTo>
                  <a:pt x="73" y="62"/>
                </a:moveTo>
                <a:cubicBezTo>
                  <a:pt x="71" y="60"/>
                  <a:pt x="70" y="58"/>
                  <a:pt x="70" y="55"/>
                </a:cubicBezTo>
                <a:cubicBezTo>
                  <a:pt x="70" y="50"/>
                  <a:pt x="70" y="50"/>
                  <a:pt x="70" y="50"/>
                </a:cubicBezTo>
                <a:cubicBezTo>
                  <a:pt x="65" y="51"/>
                  <a:pt x="65" y="51"/>
                  <a:pt x="65" y="51"/>
                </a:cubicBezTo>
                <a:cubicBezTo>
                  <a:pt x="64" y="51"/>
                  <a:pt x="60" y="52"/>
                  <a:pt x="57" y="50"/>
                </a:cubicBezTo>
                <a:cubicBezTo>
                  <a:pt x="57" y="49"/>
                  <a:pt x="56" y="48"/>
                  <a:pt x="56" y="47"/>
                </a:cubicBezTo>
                <a:cubicBezTo>
                  <a:pt x="58" y="45"/>
                  <a:pt x="60" y="43"/>
                  <a:pt x="61" y="40"/>
                </a:cubicBezTo>
                <a:cubicBezTo>
                  <a:pt x="54" y="37"/>
                  <a:pt x="54" y="37"/>
                  <a:pt x="54" y="37"/>
                </a:cubicBezTo>
                <a:cubicBezTo>
                  <a:pt x="52" y="43"/>
                  <a:pt x="44" y="44"/>
                  <a:pt x="37" y="43"/>
                </a:cubicBezTo>
                <a:cubicBezTo>
                  <a:pt x="35" y="43"/>
                  <a:pt x="33" y="41"/>
                  <a:pt x="32" y="40"/>
                </a:cubicBezTo>
                <a:cubicBezTo>
                  <a:pt x="31" y="37"/>
                  <a:pt x="30" y="35"/>
                  <a:pt x="30" y="32"/>
                </a:cubicBezTo>
                <a:cubicBezTo>
                  <a:pt x="31" y="26"/>
                  <a:pt x="31" y="26"/>
                  <a:pt x="31" y="26"/>
                </a:cubicBezTo>
                <a:cubicBezTo>
                  <a:pt x="29" y="26"/>
                  <a:pt x="28" y="25"/>
                  <a:pt x="27" y="23"/>
                </a:cubicBezTo>
                <a:cubicBezTo>
                  <a:pt x="26" y="21"/>
                  <a:pt x="26" y="18"/>
                  <a:pt x="27" y="16"/>
                </a:cubicBezTo>
                <a:cubicBezTo>
                  <a:pt x="28" y="15"/>
                  <a:pt x="30" y="13"/>
                  <a:pt x="32" y="13"/>
                </a:cubicBezTo>
                <a:cubicBezTo>
                  <a:pt x="34" y="13"/>
                  <a:pt x="36" y="13"/>
                  <a:pt x="37" y="15"/>
                </a:cubicBezTo>
                <a:cubicBezTo>
                  <a:pt x="39" y="17"/>
                  <a:pt x="39" y="17"/>
                  <a:pt x="39" y="17"/>
                </a:cubicBezTo>
                <a:cubicBezTo>
                  <a:pt x="42" y="15"/>
                  <a:pt x="42" y="15"/>
                  <a:pt x="42" y="15"/>
                </a:cubicBezTo>
                <a:cubicBezTo>
                  <a:pt x="49" y="10"/>
                  <a:pt x="55" y="8"/>
                  <a:pt x="60" y="10"/>
                </a:cubicBezTo>
                <a:cubicBezTo>
                  <a:pt x="68" y="12"/>
                  <a:pt x="72" y="21"/>
                  <a:pt x="72" y="21"/>
                </a:cubicBezTo>
                <a:cubicBezTo>
                  <a:pt x="73" y="24"/>
                  <a:pt x="73" y="24"/>
                  <a:pt x="73" y="24"/>
                </a:cubicBezTo>
                <a:cubicBezTo>
                  <a:pt x="76" y="24"/>
                  <a:pt x="76" y="24"/>
                  <a:pt x="76" y="24"/>
                </a:cubicBezTo>
                <a:cubicBezTo>
                  <a:pt x="81" y="23"/>
                  <a:pt x="84" y="24"/>
                  <a:pt x="86" y="26"/>
                </a:cubicBezTo>
                <a:cubicBezTo>
                  <a:pt x="89" y="28"/>
                  <a:pt x="88" y="33"/>
                  <a:pt x="88" y="33"/>
                </a:cubicBezTo>
                <a:cubicBezTo>
                  <a:pt x="88" y="37"/>
                  <a:pt x="88" y="37"/>
                  <a:pt x="88" y="37"/>
                </a:cubicBezTo>
                <a:cubicBezTo>
                  <a:pt x="92" y="37"/>
                  <a:pt x="92" y="37"/>
                  <a:pt x="92" y="37"/>
                </a:cubicBezTo>
                <a:cubicBezTo>
                  <a:pt x="96" y="37"/>
                  <a:pt x="100" y="38"/>
                  <a:pt x="102" y="40"/>
                </a:cubicBezTo>
                <a:cubicBezTo>
                  <a:pt x="104" y="43"/>
                  <a:pt x="103" y="46"/>
                  <a:pt x="103" y="46"/>
                </a:cubicBezTo>
                <a:cubicBezTo>
                  <a:pt x="102" y="50"/>
                  <a:pt x="102" y="50"/>
                  <a:pt x="102" y="50"/>
                </a:cubicBezTo>
                <a:cubicBezTo>
                  <a:pt x="105" y="51"/>
                  <a:pt x="105" y="51"/>
                  <a:pt x="105" y="51"/>
                </a:cubicBezTo>
                <a:cubicBezTo>
                  <a:pt x="109" y="53"/>
                  <a:pt x="110" y="59"/>
                  <a:pt x="108" y="64"/>
                </a:cubicBezTo>
                <a:cubicBezTo>
                  <a:pt x="99" y="64"/>
                  <a:pt x="99" y="64"/>
                  <a:pt x="99" y="64"/>
                </a:cubicBezTo>
                <a:cubicBezTo>
                  <a:pt x="97" y="92"/>
                  <a:pt x="97" y="92"/>
                  <a:pt x="97" y="92"/>
                </a:cubicBezTo>
                <a:cubicBezTo>
                  <a:pt x="94" y="64"/>
                  <a:pt x="94" y="64"/>
                  <a:pt x="94" y="64"/>
                </a:cubicBezTo>
                <a:cubicBezTo>
                  <a:pt x="79" y="64"/>
                  <a:pt x="79" y="64"/>
                  <a:pt x="79" y="64"/>
                </a:cubicBezTo>
                <a:cubicBezTo>
                  <a:pt x="79" y="65"/>
                  <a:pt x="79" y="65"/>
                  <a:pt x="79" y="65"/>
                </a:cubicBezTo>
                <a:cubicBezTo>
                  <a:pt x="76" y="64"/>
                  <a:pt x="74" y="64"/>
                  <a:pt x="73" y="62"/>
                </a:cubicBezTo>
                <a:close/>
                <a:moveTo>
                  <a:pt x="109" y="94"/>
                </a:moveTo>
                <a:cubicBezTo>
                  <a:pt x="105" y="94"/>
                  <a:pt x="105" y="94"/>
                  <a:pt x="105" y="94"/>
                </a:cubicBezTo>
                <a:cubicBezTo>
                  <a:pt x="106" y="72"/>
                  <a:pt x="106" y="72"/>
                  <a:pt x="106" y="72"/>
                </a:cubicBezTo>
                <a:cubicBezTo>
                  <a:pt x="107" y="72"/>
                  <a:pt x="107" y="72"/>
                  <a:pt x="107" y="72"/>
                </a:cubicBezTo>
                <a:lnTo>
                  <a:pt x="109" y="94"/>
                </a:lnTo>
                <a:close/>
                <a:moveTo>
                  <a:pt x="89" y="94"/>
                </a:moveTo>
                <a:cubicBezTo>
                  <a:pt x="84" y="94"/>
                  <a:pt x="84" y="94"/>
                  <a:pt x="84" y="94"/>
                </a:cubicBezTo>
                <a:cubicBezTo>
                  <a:pt x="86" y="72"/>
                  <a:pt x="86" y="72"/>
                  <a:pt x="86" y="72"/>
                </a:cubicBezTo>
                <a:cubicBezTo>
                  <a:pt x="87" y="72"/>
                  <a:pt x="87" y="72"/>
                  <a:pt x="87" y="72"/>
                </a:cubicBezTo>
                <a:lnTo>
                  <a:pt x="89" y="94"/>
                </a:lnTo>
                <a:close/>
                <a:moveTo>
                  <a:pt x="46" y="89"/>
                </a:moveTo>
                <a:cubicBezTo>
                  <a:pt x="46" y="102"/>
                  <a:pt x="46" y="102"/>
                  <a:pt x="46" y="102"/>
                </a:cubicBezTo>
                <a:cubicBezTo>
                  <a:pt x="76" y="102"/>
                  <a:pt x="76" y="102"/>
                  <a:pt x="76" y="102"/>
                </a:cubicBezTo>
                <a:cubicBezTo>
                  <a:pt x="96" y="102"/>
                  <a:pt x="96" y="102"/>
                  <a:pt x="96" y="102"/>
                </a:cubicBezTo>
                <a:cubicBezTo>
                  <a:pt x="97" y="102"/>
                  <a:pt x="97" y="102"/>
                  <a:pt x="97" y="102"/>
                </a:cubicBezTo>
                <a:cubicBezTo>
                  <a:pt x="115" y="102"/>
                  <a:pt x="115" y="102"/>
                  <a:pt x="115" y="102"/>
                </a:cubicBezTo>
                <a:cubicBezTo>
                  <a:pt x="115" y="136"/>
                  <a:pt x="115" y="136"/>
                  <a:pt x="115" y="136"/>
                </a:cubicBezTo>
                <a:cubicBezTo>
                  <a:pt x="8" y="136"/>
                  <a:pt x="8" y="136"/>
                  <a:pt x="8" y="136"/>
                </a:cubicBezTo>
                <a:cubicBezTo>
                  <a:pt x="8" y="100"/>
                  <a:pt x="8" y="100"/>
                  <a:pt x="8" y="100"/>
                </a:cubicBezTo>
                <a:cubicBezTo>
                  <a:pt x="22" y="89"/>
                  <a:pt x="22" y="89"/>
                  <a:pt x="22" y="89"/>
                </a:cubicBezTo>
                <a:cubicBezTo>
                  <a:pt x="22" y="102"/>
                  <a:pt x="22" y="102"/>
                  <a:pt x="22" y="102"/>
                </a:cubicBezTo>
                <a:cubicBezTo>
                  <a:pt x="28" y="102"/>
                  <a:pt x="28" y="102"/>
                  <a:pt x="28" y="102"/>
                </a:cubicBezTo>
                <a:lnTo>
                  <a:pt x="46" y="89"/>
                </a:lnTo>
                <a:close/>
                <a:moveTo>
                  <a:pt x="82" y="46"/>
                </a:moveTo>
                <a:cubicBezTo>
                  <a:pt x="80" y="45"/>
                  <a:pt x="77" y="45"/>
                  <a:pt x="75" y="45"/>
                </a:cubicBezTo>
                <a:cubicBezTo>
                  <a:pt x="74" y="37"/>
                  <a:pt x="74" y="37"/>
                  <a:pt x="74" y="37"/>
                </a:cubicBezTo>
                <a:cubicBezTo>
                  <a:pt x="80" y="37"/>
                  <a:pt x="85" y="38"/>
                  <a:pt x="88" y="41"/>
                </a:cubicBezTo>
                <a:cubicBezTo>
                  <a:pt x="90" y="44"/>
                  <a:pt x="91" y="47"/>
                  <a:pt x="91" y="49"/>
                </a:cubicBezTo>
                <a:cubicBezTo>
                  <a:pt x="94" y="51"/>
                  <a:pt x="98" y="55"/>
                  <a:pt x="98" y="63"/>
                </a:cubicBezTo>
                <a:cubicBezTo>
                  <a:pt x="90" y="63"/>
                  <a:pt x="90" y="63"/>
                  <a:pt x="90" y="63"/>
                </a:cubicBezTo>
                <a:cubicBezTo>
                  <a:pt x="90" y="57"/>
                  <a:pt x="87" y="56"/>
                  <a:pt x="86" y="56"/>
                </a:cubicBezTo>
                <a:cubicBezTo>
                  <a:pt x="82" y="56"/>
                  <a:pt x="82" y="56"/>
                  <a:pt x="82" y="56"/>
                </a:cubicBezTo>
                <a:cubicBezTo>
                  <a:pt x="83" y="51"/>
                  <a:pt x="83" y="51"/>
                  <a:pt x="83" y="51"/>
                </a:cubicBezTo>
                <a:cubicBezTo>
                  <a:pt x="83" y="51"/>
                  <a:pt x="83" y="48"/>
                  <a:pt x="82" y="46"/>
                </a:cubicBezTo>
                <a:close/>
                <a:moveTo>
                  <a:pt x="67" y="120"/>
                </a:moveTo>
                <a:cubicBezTo>
                  <a:pt x="56" y="120"/>
                  <a:pt x="56" y="120"/>
                  <a:pt x="56" y="120"/>
                </a:cubicBezTo>
                <a:cubicBezTo>
                  <a:pt x="56" y="108"/>
                  <a:pt x="56" y="108"/>
                  <a:pt x="56" y="108"/>
                </a:cubicBezTo>
                <a:cubicBezTo>
                  <a:pt x="67" y="108"/>
                  <a:pt x="67" y="108"/>
                  <a:pt x="67" y="108"/>
                </a:cubicBezTo>
                <a:lnTo>
                  <a:pt x="67" y="120"/>
                </a:lnTo>
                <a:close/>
                <a:moveTo>
                  <a:pt x="113" y="120"/>
                </a:moveTo>
                <a:cubicBezTo>
                  <a:pt x="101" y="120"/>
                  <a:pt x="101" y="120"/>
                  <a:pt x="101" y="120"/>
                </a:cubicBezTo>
                <a:cubicBezTo>
                  <a:pt x="101" y="108"/>
                  <a:pt x="101" y="108"/>
                  <a:pt x="101" y="108"/>
                </a:cubicBezTo>
                <a:cubicBezTo>
                  <a:pt x="113" y="108"/>
                  <a:pt x="113" y="108"/>
                  <a:pt x="113" y="108"/>
                </a:cubicBezTo>
                <a:lnTo>
                  <a:pt x="113" y="120"/>
                </a:lnTo>
                <a:close/>
                <a:moveTo>
                  <a:pt x="90" y="120"/>
                </a:moveTo>
                <a:cubicBezTo>
                  <a:pt x="78" y="120"/>
                  <a:pt x="78" y="120"/>
                  <a:pt x="78" y="120"/>
                </a:cubicBezTo>
                <a:cubicBezTo>
                  <a:pt x="78" y="108"/>
                  <a:pt x="78" y="108"/>
                  <a:pt x="78" y="108"/>
                </a:cubicBezTo>
                <a:cubicBezTo>
                  <a:pt x="90" y="108"/>
                  <a:pt x="90" y="108"/>
                  <a:pt x="90" y="108"/>
                </a:cubicBezTo>
                <a:lnTo>
                  <a:pt x="90" y="120"/>
                </a:lnTo>
                <a:close/>
                <a:moveTo>
                  <a:pt x="11" y="108"/>
                </a:moveTo>
                <a:cubicBezTo>
                  <a:pt x="22" y="108"/>
                  <a:pt x="22" y="108"/>
                  <a:pt x="22" y="108"/>
                </a:cubicBezTo>
                <a:cubicBezTo>
                  <a:pt x="22" y="120"/>
                  <a:pt x="22" y="120"/>
                  <a:pt x="22" y="120"/>
                </a:cubicBezTo>
                <a:cubicBezTo>
                  <a:pt x="11" y="120"/>
                  <a:pt x="11" y="120"/>
                  <a:pt x="11" y="120"/>
                </a:cubicBezTo>
                <a:lnTo>
                  <a:pt x="11" y="108"/>
                </a:lnTo>
                <a:close/>
                <a:moveTo>
                  <a:pt x="45" y="120"/>
                </a:moveTo>
                <a:cubicBezTo>
                  <a:pt x="33" y="120"/>
                  <a:pt x="33" y="120"/>
                  <a:pt x="33" y="120"/>
                </a:cubicBezTo>
                <a:cubicBezTo>
                  <a:pt x="33" y="108"/>
                  <a:pt x="33" y="108"/>
                  <a:pt x="33" y="108"/>
                </a:cubicBezTo>
                <a:cubicBezTo>
                  <a:pt x="45" y="108"/>
                  <a:pt x="45" y="108"/>
                  <a:pt x="45" y="108"/>
                </a:cubicBezTo>
                <a:lnTo>
                  <a:pt x="45" y="120"/>
                </a:lnTo>
                <a:close/>
              </a:path>
            </a:pathLst>
          </a:custGeom>
          <a:solidFill>
            <a:schemeClr val="accent2"/>
          </a:solidFill>
          <a:ln>
            <a:noFill/>
          </a:ln>
        </p:spPr>
        <p:txBody>
          <a:bodyPr vert="horz" wrap="square" lIns="91403" tIns="45702" rIns="91403" bIns="45702" numCol="1" anchor="t" anchorCtr="0" compatLnSpc="1">
            <a:prstTxWarp prst="textNoShape">
              <a:avLst/>
            </a:prstTxWarp>
          </a:bodyPr>
          <a:lstStyle/>
          <a:p>
            <a:endParaRPr lang="en-US" sz="1799"/>
          </a:p>
        </p:txBody>
      </p:sp>
      <p:cxnSp>
        <p:nvCxnSpPr>
          <p:cNvPr id="13" name="Straight Connector 12"/>
          <p:cNvCxnSpPr/>
          <p:nvPr/>
        </p:nvCxnSpPr>
        <p:spPr>
          <a:xfrm>
            <a:off x="5304205" y="1973877"/>
            <a:ext cx="0" cy="3262983"/>
          </a:xfrm>
          <a:prstGeom prst="line">
            <a:avLst/>
          </a:prstGeom>
          <a:ln w="38100">
            <a:solidFill>
              <a:srgbClr val="E6E6E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8274810" y="1897707"/>
            <a:ext cx="0" cy="3262983"/>
          </a:xfrm>
          <a:prstGeom prst="line">
            <a:avLst/>
          </a:prstGeom>
          <a:ln w="38100">
            <a:solidFill>
              <a:srgbClr val="E6E6E6"/>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42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62747" y="2547981"/>
            <a:ext cx="6491731" cy="4222527"/>
          </a:xfrm>
          <a:prstGeom prst="rect">
            <a:avLst/>
          </a:prstGeom>
        </p:spPr>
      </p:pic>
      <p:sp>
        <p:nvSpPr>
          <p:cNvPr id="3" name="Rectangle 2"/>
          <p:cNvSpPr/>
          <p:nvPr/>
        </p:nvSpPr>
        <p:spPr>
          <a:xfrm>
            <a:off x="129562" y="932603"/>
            <a:ext cx="12356994" cy="1789250"/>
          </a:xfrm>
          <a:prstGeom prst="rect">
            <a:avLst/>
          </a:prstGeom>
        </p:spPr>
        <p:txBody>
          <a:bodyPr wrap="square">
            <a:spAutoFit/>
          </a:bodyPr>
          <a:lstStyle/>
          <a:p>
            <a:pPr marL="291436" indent="-291436">
              <a:lnSpc>
                <a:spcPct val="150000"/>
              </a:lnSpc>
              <a:buFont typeface="Arial" panose="020B0604020202020204" pitchFamily="34" charset="0"/>
              <a:buChar char="•"/>
            </a:pPr>
            <a:r>
              <a:rPr lang="en-US" sz="1836"/>
              <a:t>Logically group related resources such as storage accounts, virtual networks, and virtual machines (VMs) to deploy, manage, and maintain them as a single entity.</a:t>
            </a:r>
          </a:p>
          <a:p>
            <a:pPr marL="291436" indent="-291436">
              <a:lnSpc>
                <a:spcPct val="150000"/>
              </a:lnSpc>
              <a:buFont typeface="Arial" panose="020B0604020202020204" pitchFamily="34" charset="0"/>
              <a:buChar char="•"/>
            </a:pPr>
            <a:r>
              <a:rPr lang="en-US" sz="1836"/>
              <a:t>This approach makes it easier to deploy applications while keeping all the related resources together from a management perspective, or to grant others access to that group of resources. </a:t>
            </a:r>
          </a:p>
        </p:txBody>
      </p:sp>
      <p:sp>
        <p:nvSpPr>
          <p:cNvPr id="4" name="Title 1"/>
          <p:cNvSpPr txBox="1">
            <a:spLocks/>
          </p:cNvSpPr>
          <p:nvPr/>
        </p:nvSpPr>
        <p:spPr>
          <a:xfrm>
            <a:off x="154144" y="111135"/>
            <a:ext cx="9326033" cy="752051"/>
          </a:xfrm>
          <a:prstGeom prst="rect">
            <a:avLst/>
          </a:prstGeom>
        </p:spPr>
        <p:txBody>
          <a:bodyPr vert="horz" lIns="93260" tIns="46630" rIns="93260" bIns="4663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sz="3672"/>
              <a:t>Resource Groups</a:t>
            </a:r>
          </a:p>
        </p:txBody>
      </p:sp>
      <p:pic>
        <p:nvPicPr>
          <p:cNvPr id="5" name="Picture 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232255" y="2791270"/>
            <a:ext cx="5611589" cy="2720093"/>
          </a:xfrm>
          <a:prstGeom prst="rect">
            <a:avLst/>
          </a:prstGeom>
        </p:spPr>
      </p:pic>
    </p:spTree>
    <p:extLst>
      <p:ext uri="{BB962C8B-B14F-4D97-AF65-F5344CB8AC3E}">
        <p14:creationId xmlns:p14="http://schemas.microsoft.com/office/powerpoint/2010/main" val="425540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Introduction of first timers</a:t>
            </a:r>
          </a:p>
        </p:txBody>
      </p:sp>
      <p:sp>
        <p:nvSpPr>
          <p:cNvPr id="3" name="Text Placeholder 2"/>
          <p:cNvSpPr>
            <a:spLocks noGrp="1"/>
          </p:cNvSpPr>
          <p:nvPr>
            <p:ph type="body" sz="quarter" idx="10"/>
          </p:nvPr>
        </p:nvSpPr>
        <p:spPr>
          <a:xfrm>
            <a:off x="279531" y="1556360"/>
            <a:ext cx="11883829" cy="4618830"/>
          </a:xfrm>
        </p:spPr>
        <p:txBody>
          <a:bodyPr/>
          <a:lstStyle/>
          <a:p>
            <a:r>
              <a:rPr lang="en-US"/>
              <a:t>Please share your:</a:t>
            </a:r>
          </a:p>
          <a:p>
            <a:pPr marL="571390" indent="-571390">
              <a:buFont typeface="Arial" panose="020B0604020202020204" pitchFamily="34" charset="0"/>
              <a:buChar char="•"/>
            </a:pPr>
            <a:r>
              <a:rPr lang="en-US"/>
              <a:t>Name and background</a:t>
            </a:r>
          </a:p>
          <a:p>
            <a:pPr marL="571390" indent="-571390">
              <a:buFont typeface="Arial" panose="020B0604020202020204" pitchFamily="34" charset="0"/>
              <a:buChar char="•"/>
            </a:pPr>
            <a:r>
              <a:rPr lang="en-US"/>
              <a:t>Cloud experience, if any</a:t>
            </a:r>
          </a:p>
          <a:p>
            <a:r>
              <a:rPr lang="en-US" sz="3199">
                <a:solidFill>
                  <a:schemeClr val="bg1">
                    <a:lumMod val="50000"/>
                  </a:schemeClr>
                </a:solidFill>
                <a:latin typeface="+mn-lt"/>
              </a:rPr>
              <a:t>	Azure, AWS, Google, </a:t>
            </a:r>
            <a:r>
              <a:rPr lang="en-US" sz="3199" err="1">
                <a:solidFill>
                  <a:schemeClr val="bg1">
                    <a:lumMod val="50000"/>
                  </a:schemeClr>
                </a:solidFill>
                <a:latin typeface="+mn-lt"/>
              </a:rPr>
              <a:t>etc</a:t>
            </a:r>
            <a:r>
              <a:rPr lang="en-US" sz="3199">
                <a:solidFill>
                  <a:schemeClr val="bg1">
                    <a:lumMod val="50000"/>
                  </a:schemeClr>
                </a:solidFill>
                <a:latin typeface="+mn-lt"/>
              </a:rPr>
              <a:t>…</a:t>
            </a:r>
          </a:p>
          <a:p>
            <a:pPr marL="582761" indent="-582761">
              <a:buFont typeface="Arial" panose="020B0604020202020204" pitchFamily="34" charset="0"/>
              <a:buChar char="•"/>
            </a:pPr>
            <a:r>
              <a:rPr lang="en-US"/>
              <a:t>What are your expectations being here</a:t>
            </a:r>
          </a:p>
          <a:p>
            <a:r>
              <a:rPr lang="en-US" sz="3199">
                <a:solidFill>
                  <a:schemeClr val="bg1">
                    <a:lumMod val="50000"/>
                  </a:schemeClr>
                </a:solidFill>
                <a:latin typeface="+mn-lt"/>
              </a:rPr>
              <a:t>	i.e., how can this group help you?</a:t>
            </a:r>
          </a:p>
          <a:p>
            <a:pPr marL="582761" indent="-582761">
              <a:buFont typeface="Arial" panose="020B0604020202020204" pitchFamily="34" charset="0"/>
              <a:buChar char="•"/>
            </a:pPr>
            <a:r>
              <a:rPr lang="en-US"/>
              <a:t>Fun fact</a:t>
            </a:r>
          </a:p>
        </p:txBody>
      </p:sp>
      <p:sp>
        <p:nvSpPr>
          <p:cNvPr id="4" name="Slide Number Placeholder 3"/>
          <p:cNvSpPr>
            <a:spLocks noGrp="1"/>
          </p:cNvSpPr>
          <p:nvPr>
            <p:ph type="sldNum" sz="quarter" idx="4"/>
          </p:nvPr>
        </p:nvSpPr>
        <p:spPr/>
        <p:txBody>
          <a:bodyPr/>
          <a:lstStyle/>
          <a:p>
            <a:pPr defTabSz="932418">
              <a:defRPr/>
            </a:pPr>
            <a:fld id="{181750B2-C378-4896-80E6-341FDC8E0FED}" type="slidenum">
              <a:rPr lang="en-IN">
                <a:solidFill>
                  <a:srgbClr val="505050"/>
                </a:solidFill>
                <a:latin typeface="Segoe UI"/>
              </a:rPr>
              <a:pPr defTabSz="932418">
                <a:defRPr/>
              </a:pPr>
              <a:t>4</a:t>
            </a:fld>
            <a:endParaRPr lang="en-IN">
              <a:solidFill>
                <a:srgbClr val="505050"/>
              </a:solidFill>
              <a:latin typeface="Segoe UI"/>
            </a:endParaRPr>
          </a:p>
        </p:txBody>
      </p:sp>
    </p:spTree>
    <p:extLst>
      <p:ext uri="{BB962C8B-B14F-4D97-AF65-F5344CB8AC3E}">
        <p14:creationId xmlns:p14="http://schemas.microsoft.com/office/powerpoint/2010/main" val="379876591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409792" y="2810525"/>
          <a:ext cx="11812977" cy="3764443"/>
        </p:xfrm>
        <a:graphic>
          <a:graphicData uri="http://schemas.openxmlformats.org/drawingml/2006/table">
            <a:tbl>
              <a:tblPr firstRow="1" bandCol="1">
                <a:tableStyleId>{21E4AEA4-8DFA-4A89-87EB-49C32662AFE0}</a:tableStyleId>
              </a:tblPr>
              <a:tblGrid>
                <a:gridCol w="3937659">
                  <a:extLst>
                    <a:ext uri="{9D8B030D-6E8A-4147-A177-3AD203B41FA5}">
                      <a16:colId xmlns:a16="http://schemas.microsoft.com/office/drawing/2014/main" val="2248292183"/>
                    </a:ext>
                  </a:extLst>
                </a:gridCol>
                <a:gridCol w="3937659">
                  <a:extLst>
                    <a:ext uri="{9D8B030D-6E8A-4147-A177-3AD203B41FA5}">
                      <a16:colId xmlns:a16="http://schemas.microsoft.com/office/drawing/2014/main" val="287130564"/>
                    </a:ext>
                  </a:extLst>
                </a:gridCol>
                <a:gridCol w="3937659">
                  <a:extLst>
                    <a:ext uri="{9D8B030D-6E8A-4147-A177-3AD203B41FA5}">
                      <a16:colId xmlns:a16="http://schemas.microsoft.com/office/drawing/2014/main" val="3710305882"/>
                    </a:ext>
                  </a:extLst>
                </a:gridCol>
              </a:tblGrid>
              <a:tr h="310868">
                <a:tc>
                  <a:txBody>
                    <a:bodyPr/>
                    <a:lstStyle/>
                    <a:p>
                      <a:pPr rtl="0"/>
                      <a:r>
                        <a:rPr lang="en-US" sz="1500"/>
                        <a:t>Aspect</a:t>
                      </a:r>
                    </a:p>
                  </a:txBody>
                  <a:tcPr marL="77717" marR="77717" marT="38858" marB="38858" anchor="ctr"/>
                </a:tc>
                <a:tc>
                  <a:txBody>
                    <a:bodyPr/>
                    <a:lstStyle/>
                    <a:p>
                      <a:pPr rtl="0"/>
                      <a:r>
                        <a:rPr lang="en-US" sz="1500"/>
                        <a:t>Examples</a:t>
                      </a:r>
                    </a:p>
                  </a:txBody>
                  <a:tcPr marL="77717" marR="77717" marT="38858" marB="38858" anchor="ctr"/>
                </a:tc>
                <a:tc>
                  <a:txBody>
                    <a:bodyPr/>
                    <a:lstStyle/>
                    <a:p>
                      <a:pPr rtl="0"/>
                      <a:r>
                        <a:rPr lang="en-US" sz="1500"/>
                        <a:t>Notes</a:t>
                      </a:r>
                    </a:p>
                  </a:txBody>
                  <a:tcPr marL="77717" marR="77717" marT="38858" marB="38858" anchor="ctr"/>
                </a:tc>
                <a:extLst>
                  <a:ext uri="{0D108BD9-81ED-4DB2-BD59-A6C34878D82A}">
                    <a16:rowId xmlns:a16="http://schemas.microsoft.com/office/drawing/2014/main" val="1285316012"/>
                  </a:ext>
                </a:extLst>
              </a:tr>
              <a:tr h="676641">
                <a:tc>
                  <a:txBody>
                    <a:bodyPr/>
                    <a:lstStyle/>
                    <a:p>
                      <a:pPr rtl="0"/>
                      <a:r>
                        <a:rPr lang="en-US" sz="1500"/>
                        <a:t>Environment</a:t>
                      </a:r>
                    </a:p>
                  </a:txBody>
                  <a:tcPr marL="77717" marR="77717" marT="38858" marB="38858" anchor="ctr"/>
                </a:tc>
                <a:tc>
                  <a:txBody>
                    <a:bodyPr/>
                    <a:lstStyle/>
                    <a:p>
                      <a:pPr rtl="0"/>
                      <a:r>
                        <a:rPr lang="en-US" sz="1500"/>
                        <a:t>dev, stg, prod</a:t>
                      </a:r>
                    </a:p>
                  </a:txBody>
                  <a:tcPr marL="77717" marR="77717" marT="38858" marB="38858" anchor="ctr"/>
                </a:tc>
                <a:tc>
                  <a:txBody>
                    <a:bodyPr/>
                    <a:lstStyle/>
                    <a:p>
                      <a:pPr rtl="0"/>
                      <a:r>
                        <a:rPr lang="en-US" sz="1500"/>
                        <a:t>Depending on the purpose and name of each environment.</a:t>
                      </a:r>
                    </a:p>
                  </a:txBody>
                  <a:tcPr marL="77717" marR="77717" marT="38858" marB="38858" anchor="ctr"/>
                </a:tc>
                <a:extLst>
                  <a:ext uri="{0D108BD9-81ED-4DB2-BD59-A6C34878D82A}">
                    <a16:rowId xmlns:a16="http://schemas.microsoft.com/office/drawing/2014/main" val="3321651283"/>
                  </a:ext>
                </a:extLst>
              </a:tr>
              <a:tr h="676641">
                <a:tc>
                  <a:txBody>
                    <a:bodyPr/>
                    <a:lstStyle/>
                    <a:p>
                      <a:pPr rtl="0"/>
                      <a:r>
                        <a:rPr lang="en-US" sz="1500"/>
                        <a:t>Location</a:t>
                      </a:r>
                    </a:p>
                  </a:txBody>
                  <a:tcPr marL="77717" marR="77717" marT="38858" marB="38858" anchor="ctr"/>
                </a:tc>
                <a:tc>
                  <a:txBody>
                    <a:bodyPr/>
                    <a:lstStyle/>
                    <a:p>
                      <a:pPr rtl="0"/>
                      <a:r>
                        <a:rPr lang="en-US" sz="1500"/>
                        <a:t>usw (West US), use (East US 2)</a:t>
                      </a:r>
                    </a:p>
                  </a:txBody>
                  <a:tcPr marL="77717" marR="77717" marT="38858" marB="38858" anchor="ctr"/>
                </a:tc>
                <a:tc>
                  <a:txBody>
                    <a:bodyPr/>
                    <a:lstStyle/>
                    <a:p>
                      <a:pPr rtl="0"/>
                      <a:r>
                        <a:rPr lang="en-US" sz="1500"/>
                        <a:t>Depending on the region of the datacenter or the region of the organization.</a:t>
                      </a:r>
                    </a:p>
                  </a:txBody>
                  <a:tcPr marL="77717" marR="77717" marT="38858" marB="38858" anchor="ctr"/>
                </a:tc>
                <a:extLst>
                  <a:ext uri="{0D108BD9-81ED-4DB2-BD59-A6C34878D82A}">
                    <a16:rowId xmlns:a16="http://schemas.microsoft.com/office/drawing/2014/main" val="2874301435"/>
                  </a:ext>
                </a:extLst>
              </a:tr>
              <a:tr h="676641">
                <a:tc>
                  <a:txBody>
                    <a:bodyPr/>
                    <a:lstStyle/>
                    <a:p>
                      <a:pPr rtl="0"/>
                      <a:r>
                        <a:rPr lang="en-US" sz="1500"/>
                        <a:t>Azure component, service, or product</a:t>
                      </a:r>
                    </a:p>
                  </a:txBody>
                  <a:tcPr marL="77717" marR="77717" marT="38858" marB="38858" anchor="ctr"/>
                </a:tc>
                <a:tc>
                  <a:txBody>
                    <a:bodyPr/>
                    <a:lstStyle/>
                    <a:p>
                      <a:pPr rtl="0"/>
                      <a:r>
                        <a:rPr lang="en-US" sz="1500" err="1"/>
                        <a:t>Rg</a:t>
                      </a:r>
                      <a:r>
                        <a:rPr lang="en-US" sz="1500"/>
                        <a:t> for resource group, </a:t>
                      </a:r>
                      <a:r>
                        <a:rPr lang="en-US" sz="1500" err="1"/>
                        <a:t>VNet</a:t>
                      </a:r>
                      <a:r>
                        <a:rPr lang="en-US" sz="1500"/>
                        <a:t> for virtual network</a:t>
                      </a:r>
                    </a:p>
                  </a:txBody>
                  <a:tcPr marL="77717" marR="77717" marT="38858" marB="38858" anchor="ctr"/>
                </a:tc>
                <a:tc>
                  <a:txBody>
                    <a:bodyPr/>
                    <a:lstStyle/>
                    <a:p>
                      <a:pPr rtl="0"/>
                      <a:r>
                        <a:rPr lang="en-US" sz="1500"/>
                        <a:t>Depending on the product for which the resource provides support.</a:t>
                      </a:r>
                    </a:p>
                  </a:txBody>
                  <a:tcPr marL="77717" marR="77717" marT="38858" marB="38858" anchor="ctr"/>
                </a:tc>
                <a:extLst>
                  <a:ext uri="{0D108BD9-81ED-4DB2-BD59-A6C34878D82A}">
                    <a16:rowId xmlns:a16="http://schemas.microsoft.com/office/drawing/2014/main" val="956207745"/>
                  </a:ext>
                </a:extLst>
              </a:tr>
              <a:tr h="544019">
                <a:tc>
                  <a:txBody>
                    <a:bodyPr/>
                    <a:lstStyle/>
                    <a:p>
                      <a:pPr rtl="0"/>
                      <a:r>
                        <a:rPr lang="en-US" sz="1500"/>
                        <a:t>Role</a:t>
                      </a:r>
                    </a:p>
                  </a:txBody>
                  <a:tcPr marL="77717" marR="77717" marT="38858" marB="38858" anchor="ctr"/>
                </a:tc>
                <a:tc>
                  <a:txBody>
                    <a:bodyPr/>
                    <a:lstStyle/>
                    <a:p>
                      <a:pPr rtl="0"/>
                      <a:r>
                        <a:rPr lang="en-US" sz="1500" err="1"/>
                        <a:t>db</a:t>
                      </a:r>
                      <a:r>
                        <a:rPr lang="en-US" sz="1500"/>
                        <a:t>, app, web</a:t>
                      </a:r>
                    </a:p>
                  </a:txBody>
                  <a:tcPr marL="77717" marR="77717" marT="38858" marB="38858" anchor="ctr"/>
                </a:tc>
                <a:tc>
                  <a:txBody>
                    <a:bodyPr/>
                    <a:lstStyle/>
                    <a:p>
                      <a:pPr rtl="0"/>
                      <a:r>
                        <a:rPr lang="en-US" sz="1500"/>
                        <a:t>Depending on the role of the virtual machine.</a:t>
                      </a:r>
                    </a:p>
                  </a:txBody>
                  <a:tcPr marL="77717" marR="77717" marT="38858" marB="38858" anchor="ctr"/>
                </a:tc>
                <a:extLst>
                  <a:ext uri="{0D108BD9-81ED-4DB2-BD59-A6C34878D82A}">
                    <a16:rowId xmlns:a16="http://schemas.microsoft.com/office/drawing/2014/main" val="2667338906"/>
                  </a:ext>
                </a:extLst>
              </a:tr>
              <a:tr h="879633">
                <a:tc>
                  <a:txBody>
                    <a:bodyPr/>
                    <a:lstStyle/>
                    <a:p>
                      <a:pPr rtl="0"/>
                      <a:r>
                        <a:rPr lang="en-US" sz="1500"/>
                        <a:t>Instance</a:t>
                      </a:r>
                    </a:p>
                  </a:txBody>
                  <a:tcPr marL="77717" marR="77717" marT="38858" marB="38858" anchor="ctr"/>
                </a:tc>
                <a:tc>
                  <a:txBody>
                    <a:bodyPr/>
                    <a:lstStyle/>
                    <a:p>
                      <a:pPr rtl="0"/>
                      <a:r>
                        <a:rPr lang="en-US" sz="1500"/>
                        <a:t>01, 02, 03, etc.</a:t>
                      </a:r>
                    </a:p>
                  </a:txBody>
                  <a:tcPr marL="77717" marR="77717" marT="38858" marB="38858" anchor="ctr"/>
                </a:tc>
                <a:tc>
                  <a:txBody>
                    <a:bodyPr/>
                    <a:lstStyle/>
                    <a:p>
                      <a:pPr rtl="0"/>
                      <a:r>
                        <a:rPr lang="en-US" sz="1500" dirty="0"/>
                        <a:t>For resources that have more than one instance. For example, load balanced web servers in a cloud service.</a:t>
                      </a:r>
                    </a:p>
                  </a:txBody>
                  <a:tcPr marL="77717" marR="77717" marT="38858" marB="38858" anchor="ctr"/>
                </a:tc>
                <a:extLst>
                  <a:ext uri="{0D108BD9-81ED-4DB2-BD59-A6C34878D82A}">
                    <a16:rowId xmlns:a16="http://schemas.microsoft.com/office/drawing/2014/main" val="2574225972"/>
                  </a:ext>
                </a:extLst>
              </a:tr>
            </a:tbl>
          </a:graphicData>
        </a:graphic>
      </p:graphicFrame>
      <p:sp>
        <p:nvSpPr>
          <p:cNvPr id="4" name="Title 1"/>
          <p:cNvSpPr txBox="1">
            <a:spLocks/>
          </p:cNvSpPr>
          <p:nvPr/>
        </p:nvSpPr>
        <p:spPr>
          <a:xfrm>
            <a:off x="156316" y="-2574"/>
            <a:ext cx="9326033" cy="926127"/>
          </a:xfrm>
          <a:prstGeom prst="rect">
            <a:avLst/>
          </a:prstGeom>
        </p:spPr>
        <p:txBody>
          <a:bodyPr vert="horz" lIns="93260" tIns="46630" rIns="93260" bIns="4663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endParaRPr lang="en-US" sz="3672"/>
          </a:p>
        </p:txBody>
      </p:sp>
      <p:sp>
        <p:nvSpPr>
          <p:cNvPr id="6" name="Text Placeholder 5">
            <a:extLst>
              <a:ext uri="{FF2B5EF4-FFF2-40B4-BE49-F238E27FC236}">
                <a16:creationId xmlns:a16="http://schemas.microsoft.com/office/drawing/2014/main" id="{DDB5D8BF-A80D-4130-9EC3-3DE01D8F545D}"/>
              </a:ext>
            </a:extLst>
          </p:cNvPr>
          <p:cNvSpPr>
            <a:spLocks noGrp="1"/>
          </p:cNvSpPr>
          <p:nvPr>
            <p:ph type="body" sz="quarter" idx="10"/>
          </p:nvPr>
        </p:nvSpPr>
        <p:spPr>
          <a:xfrm>
            <a:off x="352404" y="1062876"/>
            <a:ext cx="11927755" cy="1802068"/>
          </a:xfrm>
        </p:spPr>
        <p:txBody>
          <a:bodyPr/>
          <a:lstStyle/>
          <a:p>
            <a:r>
              <a:rPr lang="en-US" sz="2856"/>
              <a:t>You should have a good naming convention in place before creating anything in Azure. A naming convention ensures that all the resources have a predictable name, which helps lower the administrative burden associated with managing those resources</a:t>
            </a:r>
          </a:p>
        </p:txBody>
      </p:sp>
      <p:sp>
        <p:nvSpPr>
          <p:cNvPr id="5" name="Title 4">
            <a:extLst>
              <a:ext uri="{FF2B5EF4-FFF2-40B4-BE49-F238E27FC236}">
                <a16:creationId xmlns:a16="http://schemas.microsoft.com/office/drawing/2014/main" id="{12AD8BF8-0990-482F-966A-842CC32AFE32}"/>
              </a:ext>
            </a:extLst>
          </p:cNvPr>
          <p:cNvSpPr>
            <a:spLocks noGrp="1"/>
          </p:cNvSpPr>
          <p:nvPr>
            <p:ph type="title"/>
          </p:nvPr>
        </p:nvSpPr>
        <p:spPr>
          <a:xfrm>
            <a:off x="274298" y="297302"/>
            <a:ext cx="11887878" cy="917575"/>
          </a:xfrm>
        </p:spPr>
        <p:txBody>
          <a:bodyPr/>
          <a:lstStyle/>
          <a:p>
            <a:r>
              <a:rPr lang="en-US"/>
              <a:t>Naming Convention</a:t>
            </a:r>
          </a:p>
        </p:txBody>
      </p:sp>
    </p:spTree>
    <p:extLst>
      <p:ext uri="{BB962C8B-B14F-4D97-AF65-F5344CB8AC3E}">
        <p14:creationId xmlns:p14="http://schemas.microsoft.com/office/powerpoint/2010/main" val="117763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EC9195-4379-45AB-B11A-05663F7A468D}"/>
              </a:ext>
            </a:extLst>
          </p:cNvPr>
          <p:cNvSpPr txBox="1">
            <a:spLocks/>
          </p:cNvSpPr>
          <p:nvPr/>
        </p:nvSpPr>
        <p:spPr>
          <a:xfrm>
            <a:off x="178983" y="157054"/>
            <a:ext cx="12081557" cy="991020"/>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488" b="1">
                <a:solidFill>
                  <a:srgbClr val="0070C0"/>
                </a:solidFill>
                <a:latin typeface="Calibri Light" panose="020F0302020204030204"/>
              </a:rPr>
              <a:t>Naming Convention Real World Example</a:t>
            </a:r>
            <a:endParaRPr lang="en-US" sz="4488">
              <a:solidFill>
                <a:srgbClr val="0070C0"/>
              </a:solidFill>
              <a:latin typeface="Calibri Light" panose="020F0302020204030204"/>
            </a:endParaRPr>
          </a:p>
        </p:txBody>
      </p:sp>
      <p:sp>
        <p:nvSpPr>
          <p:cNvPr id="4" name="Text Placeholder 3">
            <a:extLst>
              <a:ext uri="{FF2B5EF4-FFF2-40B4-BE49-F238E27FC236}">
                <a16:creationId xmlns:a16="http://schemas.microsoft.com/office/drawing/2014/main" id="{BBD2B1B2-FB51-428A-82A5-CAF776B60F82}"/>
              </a:ext>
            </a:extLst>
          </p:cNvPr>
          <p:cNvSpPr>
            <a:spLocks noGrp="1"/>
          </p:cNvSpPr>
          <p:nvPr>
            <p:ph type="body" sz="quarter" idx="10"/>
          </p:nvPr>
        </p:nvSpPr>
        <p:spPr>
          <a:xfrm>
            <a:off x="274639" y="1212849"/>
            <a:ext cx="11887198" cy="5182957"/>
          </a:xfrm>
        </p:spPr>
        <p:txBody>
          <a:bodyPr/>
          <a:lstStyle/>
          <a:p>
            <a:r>
              <a:rPr lang="en-US" sz="2400"/>
              <a:t>Subscription: 		</a:t>
            </a:r>
            <a:r>
              <a:rPr lang="en-US" sz="2400" err="1"/>
              <a:t>contoso</a:t>
            </a:r>
            <a:r>
              <a:rPr lang="en-US" sz="2400"/>
              <a:t>-marketing-apps-prod</a:t>
            </a:r>
          </a:p>
          <a:p>
            <a:r>
              <a:rPr lang="en-US" sz="2400"/>
              <a:t>Resource Group: 		rg-ctw-marketing-apps-prod-ue1-appx</a:t>
            </a:r>
          </a:p>
          <a:p>
            <a:r>
              <a:rPr lang="en-US" sz="2400"/>
              <a:t>Virtual Network: 		vnet-ctw-marketing-apps-prod-ue1</a:t>
            </a:r>
          </a:p>
          <a:p>
            <a:r>
              <a:rPr lang="en-US" sz="2400"/>
              <a:t>Subnet: 			snet-ctw-marketing-apps-prod-ue1-entfacing or </a:t>
            </a:r>
            <a:br>
              <a:rPr lang="en-US" sz="2400"/>
            </a:br>
            <a:r>
              <a:rPr lang="en-US" sz="2400"/>
              <a:t>				snet-ctw-marketing-apps-prod-ue1-appx</a:t>
            </a:r>
          </a:p>
          <a:p>
            <a:r>
              <a:rPr lang="en-US" sz="2400"/>
              <a:t>Network Security Group: 	nsg-appx-web-vm1 or</a:t>
            </a:r>
            <a:br>
              <a:rPr lang="en-US" sz="2400"/>
            </a:br>
            <a:r>
              <a:rPr lang="en-US" sz="2400"/>
              <a:t>				nsg-snet-ctw-marketing-apps-prod-ue1</a:t>
            </a:r>
          </a:p>
          <a:p>
            <a:r>
              <a:rPr lang="en-US" sz="2400"/>
              <a:t>Storage Account:		</a:t>
            </a:r>
            <a:r>
              <a:rPr lang="en-US" sz="2400" err="1"/>
              <a:t>sa</a:t>
            </a:r>
            <a:r>
              <a:rPr lang="en-US" sz="2400"/>
              <a:t> </a:t>
            </a:r>
            <a:r>
              <a:rPr lang="en-US" sz="2400" err="1"/>
              <a:t>ctw</a:t>
            </a:r>
            <a:r>
              <a:rPr lang="en-US" sz="2400"/>
              <a:t> </a:t>
            </a:r>
            <a:r>
              <a:rPr lang="en-US" sz="2400" err="1"/>
              <a:t>pr</a:t>
            </a:r>
            <a:r>
              <a:rPr lang="en-US" sz="2400"/>
              <a:t> ue1 appx &lt;last 5 sub </a:t>
            </a:r>
            <a:r>
              <a:rPr lang="en-US" sz="2400" err="1"/>
              <a:t>guid</a:t>
            </a:r>
            <a:r>
              <a:rPr lang="en-US" sz="2400"/>
              <a:t>&gt;</a:t>
            </a:r>
          </a:p>
          <a:p>
            <a:r>
              <a:rPr lang="en-US" sz="2400"/>
              <a:t>Windows VM:		appx-web-vm1</a:t>
            </a:r>
          </a:p>
          <a:p>
            <a:r>
              <a:rPr lang="en-US" sz="2400"/>
              <a:t>Load Balancer:		lb-prod-ue1-appx-web</a:t>
            </a:r>
          </a:p>
          <a:p>
            <a:endParaRPr lang="en-US"/>
          </a:p>
        </p:txBody>
      </p:sp>
    </p:spTree>
    <p:extLst>
      <p:ext uri="{BB962C8B-B14F-4D97-AF65-F5344CB8AC3E}">
        <p14:creationId xmlns:p14="http://schemas.microsoft.com/office/powerpoint/2010/main" val="241704569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CFFA1C-D44F-4D5A-9085-4CD66B339C7C}"/>
              </a:ext>
            </a:extLst>
          </p:cNvPr>
          <p:cNvPicPr>
            <a:picLocks noChangeAspect="1"/>
          </p:cNvPicPr>
          <p:nvPr/>
        </p:nvPicPr>
        <p:blipFill>
          <a:blip r:embed="rId3"/>
          <a:stretch>
            <a:fillRect/>
          </a:stretch>
        </p:blipFill>
        <p:spPr>
          <a:xfrm>
            <a:off x="1" y="0"/>
            <a:ext cx="10254018" cy="3422919"/>
          </a:xfrm>
          <a:prstGeom prst="rect">
            <a:avLst/>
          </a:prstGeom>
        </p:spPr>
      </p:pic>
      <p:pic>
        <p:nvPicPr>
          <p:cNvPr id="3" name="Picture 2">
            <a:extLst>
              <a:ext uri="{FF2B5EF4-FFF2-40B4-BE49-F238E27FC236}">
                <a16:creationId xmlns:a16="http://schemas.microsoft.com/office/drawing/2014/main" id="{96B5C394-B44D-42D4-A33B-DCC8328FB63A}"/>
              </a:ext>
            </a:extLst>
          </p:cNvPr>
          <p:cNvPicPr>
            <a:picLocks noChangeAspect="1"/>
          </p:cNvPicPr>
          <p:nvPr/>
        </p:nvPicPr>
        <p:blipFill>
          <a:blip r:embed="rId4"/>
          <a:stretch>
            <a:fillRect/>
          </a:stretch>
        </p:blipFill>
        <p:spPr>
          <a:xfrm>
            <a:off x="3634853" y="3317141"/>
            <a:ext cx="8342146" cy="3566385"/>
          </a:xfrm>
          <a:prstGeom prst="rect">
            <a:avLst/>
          </a:prstGeom>
        </p:spPr>
      </p:pic>
    </p:spTree>
    <p:extLst>
      <p:ext uri="{BB962C8B-B14F-4D97-AF65-F5344CB8AC3E}">
        <p14:creationId xmlns:p14="http://schemas.microsoft.com/office/powerpoint/2010/main" val="67615638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5CD584C-1B70-40F9-B463-A5671A3C5BC3}"/>
              </a:ext>
            </a:extLst>
          </p:cNvPr>
          <p:cNvSpPr/>
          <p:nvPr/>
        </p:nvSpPr>
        <p:spPr bwMode="auto">
          <a:xfrm>
            <a:off x="8511447" y="5566149"/>
            <a:ext cx="3457530" cy="5723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ctr" anchorCtr="0" forceAA="0" compatLnSpc="1">
            <a:prstTxWarp prst="textNoShape">
              <a:avLst/>
            </a:prstTxWarp>
            <a:spAutoFit/>
          </a:bodyPr>
          <a:lstStyle/>
          <a:p>
            <a:pPr marL="0" marR="0" lvl="0" indent="0" algn="ctr" defTabSz="932490"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Remediation</a:t>
            </a:r>
          </a:p>
        </p:txBody>
      </p:sp>
      <p:sp>
        <p:nvSpPr>
          <p:cNvPr id="18" name="Rectangle 17">
            <a:extLst>
              <a:ext uri="{FF2B5EF4-FFF2-40B4-BE49-F238E27FC236}">
                <a16:creationId xmlns:a16="http://schemas.microsoft.com/office/drawing/2014/main" id="{46C440FA-AFC4-48F9-828C-5FCBD4E9DEEE}"/>
              </a:ext>
            </a:extLst>
          </p:cNvPr>
          <p:cNvSpPr/>
          <p:nvPr/>
        </p:nvSpPr>
        <p:spPr bwMode="auto">
          <a:xfrm>
            <a:off x="468949" y="5423202"/>
            <a:ext cx="3441130" cy="8604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ctr" anchorCtr="0" forceAA="0" compatLnSpc="1">
            <a:prstTxWarp prst="textNoShape">
              <a:avLst/>
            </a:prstTxWarp>
            <a:spAutoFit/>
          </a:bodyPr>
          <a:lstStyle/>
          <a:p>
            <a:pPr marL="0" marR="0" lvl="0" indent="0" algn="ctr" defTabSz="932490"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Enforcement &amp; Compliance</a:t>
            </a:r>
          </a:p>
        </p:txBody>
      </p:sp>
      <p:sp>
        <p:nvSpPr>
          <p:cNvPr id="19" name="Rectangle 18">
            <a:extLst>
              <a:ext uri="{FF2B5EF4-FFF2-40B4-BE49-F238E27FC236}">
                <a16:creationId xmlns:a16="http://schemas.microsoft.com/office/drawing/2014/main" id="{E301A544-7F50-4AD2-B549-8251AEF8CA7E}"/>
              </a:ext>
            </a:extLst>
          </p:cNvPr>
          <p:cNvSpPr/>
          <p:nvPr/>
        </p:nvSpPr>
        <p:spPr bwMode="auto">
          <a:xfrm>
            <a:off x="4498867" y="5423202"/>
            <a:ext cx="3448265" cy="86040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ctr" anchorCtr="0" forceAA="0" compatLnSpc="1">
            <a:prstTxWarp prst="textNoShape">
              <a:avLst/>
            </a:prstTxWarp>
            <a:spAutoFit/>
          </a:bodyPr>
          <a:lstStyle/>
          <a:p>
            <a:pPr marL="0" marR="0" lvl="0" indent="0" algn="ctr" defTabSz="932490"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Apply policies</a:t>
            </a:r>
            <a:br>
              <a:rPr kumimoji="0" lang="en-US" sz="2000" b="0" i="0" u="none" strike="noStrike" kern="120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br>
            <a:r>
              <a:rPr kumimoji="0" lang="en-US" sz="2000" b="0" i="0" u="none" strike="noStrike" kern="1200" cap="none" spc="0" normalizeH="0" baseline="0" noProof="0">
                <a:ln w="3175">
                  <a:noFill/>
                </a:ln>
                <a:solidFill>
                  <a:srgbClr val="002050"/>
                </a:solidFill>
                <a:effectLst/>
                <a:uLnTx/>
                <a:uFillTx/>
                <a:latin typeface="Segoe UI Semibold" panose="020B0702040204020203" pitchFamily="34" charset="0"/>
                <a:ea typeface="+mn-ea"/>
                <a:cs typeface="Segoe UI" pitchFamily="34" charset="0"/>
              </a:rPr>
              <a:t>at scale</a:t>
            </a:r>
          </a:p>
        </p:txBody>
      </p:sp>
      <p:sp>
        <p:nvSpPr>
          <p:cNvPr id="38" name="Title 2">
            <a:extLst>
              <a:ext uri="{FF2B5EF4-FFF2-40B4-BE49-F238E27FC236}">
                <a16:creationId xmlns:a16="http://schemas.microsoft.com/office/drawing/2014/main" id="{FC00C819-9A01-40B7-8EFE-C1C5C45D3497}"/>
              </a:ext>
            </a:extLst>
          </p:cNvPr>
          <p:cNvSpPr>
            <a:spLocks noGrp="1"/>
          </p:cNvSpPr>
          <p:nvPr>
            <p:ph type="title"/>
          </p:nvPr>
        </p:nvSpPr>
        <p:spPr>
          <a:xfrm>
            <a:off x="600855" y="466301"/>
            <a:ext cx="11237870" cy="1024568"/>
          </a:xfrm>
        </p:spPr>
        <p:txBody>
          <a:bodyPr/>
          <a:lstStyle/>
          <a:p>
            <a:r>
              <a:rPr lang="en-US"/>
              <a:t>Azure policy</a:t>
            </a:r>
            <a:br>
              <a:rPr lang="en-US"/>
            </a:br>
            <a:r>
              <a:rPr lang="en-US" sz="2856"/>
              <a:t>for enterprise cloud control and compliance</a:t>
            </a:r>
            <a:endParaRPr lang="en-US"/>
          </a:p>
        </p:txBody>
      </p:sp>
      <p:sp>
        <p:nvSpPr>
          <p:cNvPr id="23" name="TextBox 22">
            <a:extLst>
              <a:ext uri="{FF2B5EF4-FFF2-40B4-BE49-F238E27FC236}">
                <a16:creationId xmlns:a16="http://schemas.microsoft.com/office/drawing/2014/main" id="{B01ABFBB-2416-4E02-A5E6-7E98197BA76A}"/>
              </a:ext>
            </a:extLst>
          </p:cNvPr>
          <p:cNvSpPr txBox="1"/>
          <p:nvPr/>
        </p:nvSpPr>
        <p:spPr>
          <a:xfrm>
            <a:off x="871080" y="2932593"/>
            <a:ext cx="3164108" cy="888268"/>
          </a:xfrm>
          <a:prstGeom prst="rect">
            <a:avLst/>
          </a:prstGeom>
          <a:noFill/>
        </p:spPr>
        <p:txBody>
          <a:bodyPr wrap="square" lIns="182829" tIns="146263" rIns="182829" bIns="146263" rtlCol="0">
            <a:spAutoFit/>
          </a:bodyPr>
          <a:lstStyle/>
          <a:p>
            <a:pPr marL="0" marR="0" lvl="0" indent="0" algn="l" defTabSz="932276" rtl="0" eaLnBrk="1" fontAlgn="auto" latinLnBrk="0" hangingPunct="1">
              <a:lnSpc>
                <a:spcPct val="90000"/>
              </a:lnSpc>
              <a:spcBef>
                <a:spcPts val="0"/>
              </a:spcBef>
              <a:spcAft>
                <a:spcPts val="0"/>
              </a:spcAft>
              <a:buClrTx/>
              <a:buSzTx/>
              <a:buFontTx/>
              <a:buNone/>
              <a:tabLst/>
              <a:defRPr/>
            </a:pPr>
            <a:r>
              <a:rPr kumimoji="0" lang="en-US" sz="1399"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Turn on built-in policies </a:t>
            </a:r>
            <a:br>
              <a:rPr kumimoji="0" lang="en-US" sz="1399"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399"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or build custom ones for all resource types</a:t>
            </a:r>
          </a:p>
        </p:txBody>
      </p:sp>
      <p:sp>
        <p:nvSpPr>
          <p:cNvPr id="24" name="TextBox 23">
            <a:extLst>
              <a:ext uri="{FF2B5EF4-FFF2-40B4-BE49-F238E27FC236}">
                <a16:creationId xmlns:a16="http://schemas.microsoft.com/office/drawing/2014/main" id="{E79526B6-EB1E-4C02-9238-5FA0EB5183EA}"/>
              </a:ext>
            </a:extLst>
          </p:cNvPr>
          <p:cNvSpPr txBox="1"/>
          <p:nvPr/>
        </p:nvSpPr>
        <p:spPr>
          <a:xfrm>
            <a:off x="871082" y="3792110"/>
            <a:ext cx="3164107" cy="690639"/>
          </a:xfrm>
          <a:prstGeom prst="rect">
            <a:avLst/>
          </a:prstGeom>
          <a:noFill/>
        </p:spPr>
        <p:txBody>
          <a:bodyPr wrap="square" lIns="182829" tIns="146263" rIns="182829" bIns="146263" rtlCol="0">
            <a:spAutoFit/>
          </a:bodyPr>
          <a:lstStyle/>
          <a:p>
            <a:pPr marL="0" marR="0" lvl="0" indent="0" algn="l" defTabSz="932276" rtl="0" eaLnBrk="1" fontAlgn="auto" latinLnBrk="0" hangingPunct="1">
              <a:lnSpc>
                <a:spcPct val="90000"/>
              </a:lnSpc>
              <a:spcBef>
                <a:spcPts val="0"/>
              </a:spcBef>
              <a:spcAft>
                <a:spcPts val="0"/>
              </a:spcAft>
              <a:buClrTx/>
              <a:buSzTx/>
              <a:buFontTx/>
              <a:buNone/>
              <a:tabLst/>
              <a:defRPr/>
            </a:pPr>
            <a:r>
              <a:rPr kumimoji="0" lang="en-US" sz="1399"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Real-time policy evaluation and enforcement</a:t>
            </a:r>
          </a:p>
        </p:txBody>
      </p:sp>
      <p:sp>
        <p:nvSpPr>
          <p:cNvPr id="25" name="TextBox 24">
            <a:extLst>
              <a:ext uri="{FF2B5EF4-FFF2-40B4-BE49-F238E27FC236}">
                <a16:creationId xmlns:a16="http://schemas.microsoft.com/office/drawing/2014/main" id="{A66D2719-8195-4E7F-995D-016081A2BCA0}"/>
              </a:ext>
            </a:extLst>
          </p:cNvPr>
          <p:cNvSpPr txBox="1"/>
          <p:nvPr/>
        </p:nvSpPr>
        <p:spPr>
          <a:xfrm>
            <a:off x="871082" y="4550689"/>
            <a:ext cx="3164107" cy="690639"/>
          </a:xfrm>
          <a:prstGeom prst="rect">
            <a:avLst/>
          </a:prstGeom>
          <a:noFill/>
        </p:spPr>
        <p:txBody>
          <a:bodyPr wrap="square" lIns="182829" tIns="146263" rIns="182829" bIns="146263" rtlCol="0">
            <a:spAutoFit/>
          </a:bodyPr>
          <a:lstStyle/>
          <a:p>
            <a:pPr marL="0" marR="0" lvl="0" indent="0" algn="l" defTabSz="932276" rtl="0" eaLnBrk="1" fontAlgn="auto" latinLnBrk="0" hangingPunct="1">
              <a:lnSpc>
                <a:spcPct val="90000"/>
              </a:lnSpc>
              <a:spcBef>
                <a:spcPts val="0"/>
              </a:spcBef>
              <a:spcAft>
                <a:spcPts val="0"/>
              </a:spcAft>
              <a:buClrTx/>
              <a:buSzTx/>
              <a:buFontTx/>
              <a:buNone/>
              <a:tabLst/>
              <a:defRPr/>
            </a:pPr>
            <a:r>
              <a:rPr kumimoji="0" lang="en-US" sz="1399"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Periodic &amp; on-demand compliance evaluation</a:t>
            </a:r>
          </a:p>
        </p:txBody>
      </p:sp>
      <p:sp>
        <p:nvSpPr>
          <p:cNvPr id="107" name="TextBox 106">
            <a:extLst>
              <a:ext uri="{FF2B5EF4-FFF2-40B4-BE49-F238E27FC236}">
                <a16:creationId xmlns:a16="http://schemas.microsoft.com/office/drawing/2014/main" id="{A8D454E7-B795-4ED6-A753-BF33B980EEF8}"/>
              </a:ext>
            </a:extLst>
          </p:cNvPr>
          <p:cNvSpPr txBox="1"/>
          <p:nvPr/>
        </p:nvSpPr>
        <p:spPr>
          <a:xfrm>
            <a:off x="4979455" y="2983702"/>
            <a:ext cx="3075048" cy="888268"/>
          </a:xfrm>
          <a:prstGeom prst="rect">
            <a:avLst/>
          </a:prstGeom>
          <a:noFill/>
        </p:spPr>
        <p:txBody>
          <a:bodyPr wrap="square" lIns="182829" tIns="146263" rIns="182829" bIns="146263"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51011" rtl="0" eaLnBrk="1" fontAlgn="auto" latinLnBrk="0" hangingPunct="1">
              <a:lnSpc>
                <a:spcPct val="90000"/>
              </a:lnSpc>
              <a:spcBef>
                <a:spcPts val="0"/>
              </a:spcBef>
              <a:spcAft>
                <a:spcPts val="0"/>
              </a:spcAft>
              <a:buClrTx/>
              <a:buSzTx/>
              <a:buFontTx/>
              <a:buNone/>
              <a:tabLst/>
              <a:defRPr/>
            </a:pPr>
            <a:r>
              <a:rPr kumimoji="0" lang="en-US" sz="1399"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Apply policies to a Management Group with control across your </a:t>
            </a:r>
            <a:br>
              <a:rPr kumimoji="0" lang="en-US" sz="1399"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399"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entire organization</a:t>
            </a:r>
          </a:p>
        </p:txBody>
      </p:sp>
      <p:sp>
        <p:nvSpPr>
          <p:cNvPr id="108" name="TextBox 107">
            <a:extLst>
              <a:ext uri="{FF2B5EF4-FFF2-40B4-BE49-F238E27FC236}">
                <a16:creationId xmlns:a16="http://schemas.microsoft.com/office/drawing/2014/main" id="{F925EB9F-C6EF-429A-96A1-91FC116710B3}"/>
              </a:ext>
            </a:extLst>
          </p:cNvPr>
          <p:cNvSpPr txBox="1"/>
          <p:nvPr/>
        </p:nvSpPr>
        <p:spPr>
          <a:xfrm>
            <a:off x="4979456" y="3765024"/>
            <a:ext cx="3075046" cy="888268"/>
          </a:xfrm>
          <a:prstGeom prst="rect">
            <a:avLst/>
          </a:prstGeom>
          <a:noFill/>
        </p:spPr>
        <p:txBody>
          <a:bodyPr wrap="square" lIns="182829" tIns="146263" rIns="182829" bIns="146263"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51011" rtl="0" eaLnBrk="1" fontAlgn="auto" latinLnBrk="0" hangingPunct="1">
              <a:lnSpc>
                <a:spcPct val="90000"/>
              </a:lnSpc>
              <a:spcBef>
                <a:spcPts val="0"/>
              </a:spcBef>
              <a:spcAft>
                <a:spcPts val="0"/>
              </a:spcAft>
              <a:buClrTx/>
              <a:buSzTx/>
              <a:buFontTx/>
              <a:buNone/>
              <a:tabLst/>
              <a:defRPr/>
            </a:pPr>
            <a:r>
              <a:rPr kumimoji="0" lang="en-US" sz="1399"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Apply multiple policies and &amp; aggregate policy states with policy initiative</a:t>
            </a:r>
          </a:p>
        </p:txBody>
      </p:sp>
      <p:sp>
        <p:nvSpPr>
          <p:cNvPr id="122" name="TextBox 121">
            <a:extLst>
              <a:ext uri="{FF2B5EF4-FFF2-40B4-BE49-F238E27FC236}">
                <a16:creationId xmlns:a16="http://schemas.microsoft.com/office/drawing/2014/main" id="{BA62DF71-2930-4065-85FE-56F001DAE12B}"/>
              </a:ext>
            </a:extLst>
          </p:cNvPr>
          <p:cNvSpPr txBox="1"/>
          <p:nvPr/>
        </p:nvSpPr>
        <p:spPr>
          <a:xfrm>
            <a:off x="9092064" y="3092961"/>
            <a:ext cx="3070452" cy="489218"/>
          </a:xfrm>
          <a:prstGeom prst="rect">
            <a:avLst/>
          </a:prstGeom>
          <a:noFill/>
        </p:spPr>
        <p:txBody>
          <a:bodyPr wrap="square" lIns="182829" tIns="146263" rIns="182829" bIns="146263"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51011" rtl="0" eaLnBrk="1" fontAlgn="auto" latinLnBrk="0" hangingPunct="1">
              <a:lnSpc>
                <a:spcPct val="90000"/>
              </a:lnSpc>
              <a:spcBef>
                <a:spcPts val="0"/>
              </a:spcBef>
              <a:spcAft>
                <a:spcPts val="0"/>
              </a:spcAft>
              <a:buClrTx/>
              <a:buSzTx/>
              <a:buFontTx/>
              <a:buNone/>
              <a:tabLst/>
              <a:defRPr/>
            </a:pPr>
            <a:r>
              <a:rPr kumimoji="0" lang="en-US" sz="1399"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Real time remediation</a:t>
            </a:r>
          </a:p>
        </p:txBody>
      </p:sp>
      <p:sp>
        <p:nvSpPr>
          <p:cNvPr id="123" name="TextBox 122">
            <a:extLst>
              <a:ext uri="{FF2B5EF4-FFF2-40B4-BE49-F238E27FC236}">
                <a16:creationId xmlns:a16="http://schemas.microsoft.com/office/drawing/2014/main" id="{C3E80603-761F-49AD-9AD3-4B62E5504FAB}"/>
              </a:ext>
            </a:extLst>
          </p:cNvPr>
          <p:cNvSpPr txBox="1"/>
          <p:nvPr/>
        </p:nvSpPr>
        <p:spPr>
          <a:xfrm>
            <a:off x="9092064" y="3827300"/>
            <a:ext cx="3070452" cy="690639"/>
          </a:xfrm>
          <a:prstGeom prst="rect">
            <a:avLst/>
          </a:prstGeom>
          <a:noFill/>
        </p:spPr>
        <p:txBody>
          <a:bodyPr wrap="square" lIns="182829" tIns="146263" rIns="182829" bIns="146263"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51011" rtl="0" eaLnBrk="1" fontAlgn="auto" latinLnBrk="0" hangingPunct="1">
              <a:lnSpc>
                <a:spcPct val="90000"/>
              </a:lnSpc>
              <a:spcBef>
                <a:spcPts val="0"/>
              </a:spcBef>
              <a:spcAft>
                <a:spcPts val="0"/>
              </a:spcAft>
              <a:buClrTx/>
              <a:buSzTx/>
              <a:buFontTx/>
              <a:buNone/>
              <a:tabLst/>
              <a:defRPr/>
            </a:pPr>
            <a:r>
              <a:rPr kumimoji="0" lang="en-US" sz="1399"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Remediation on existing resources (Ignite 2018)</a:t>
            </a:r>
          </a:p>
        </p:txBody>
      </p:sp>
      <p:cxnSp>
        <p:nvCxnSpPr>
          <p:cNvPr id="56" name="Straight Connector 55">
            <a:extLst>
              <a:ext uri="{FF2B5EF4-FFF2-40B4-BE49-F238E27FC236}">
                <a16:creationId xmlns:a16="http://schemas.microsoft.com/office/drawing/2014/main" id="{A40D2227-839C-4CC9-ADE1-8887D4618B9A}"/>
              </a:ext>
            </a:extLst>
          </p:cNvPr>
          <p:cNvCxnSpPr/>
          <p:nvPr/>
        </p:nvCxnSpPr>
        <p:spPr>
          <a:xfrm>
            <a:off x="4202777" y="1938237"/>
            <a:ext cx="0" cy="4304935"/>
          </a:xfrm>
          <a:prstGeom prst="line">
            <a:avLst/>
          </a:prstGeom>
          <a:ln w="15875">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C5D0BD5-06A9-47D9-A954-250D4E3A6E77}"/>
              </a:ext>
            </a:extLst>
          </p:cNvPr>
          <p:cNvCxnSpPr/>
          <p:nvPr/>
        </p:nvCxnSpPr>
        <p:spPr>
          <a:xfrm>
            <a:off x="8222091" y="1981169"/>
            <a:ext cx="0" cy="4304935"/>
          </a:xfrm>
          <a:prstGeom prst="line">
            <a:avLst/>
          </a:prstGeom>
          <a:ln w="15875">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4EAA83F5-01DB-4835-9EEE-A3F860AF3F60}"/>
              </a:ext>
            </a:extLst>
          </p:cNvPr>
          <p:cNvGrpSpPr/>
          <p:nvPr/>
        </p:nvGrpSpPr>
        <p:grpSpPr>
          <a:xfrm>
            <a:off x="443547" y="3092961"/>
            <a:ext cx="366458" cy="366458"/>
            <a:chOff x="4489773" y="2355365"/>
            <a:chExt cx="548640" cy="548640"/>
          </a:xfrm>
          <a:solidFill>
            <a:schemeClr val="bg1"/>
          </a:solidFill>
        </p:grpSpPr>
        <p:sp>
          <p:nvSpPr>
            <p:cNvPr id="61" name="Oval 60">
              <a:extLst>
                <a:ext uri="{FF2B5EF4-FFF2-40B4-BE49-F238E27FC236}">
                  <a16:creationId xmlns:a16="http://schemas.microsoft.com/office/drawing/2014/main" id="{C5FD16FE-6A71-4C2B-B57C-332C4793EF90}"/>
                </a:ext>
              </a:extLst>
            </p:cNvPr>
            <p:cNvSpPr/>
            <p:nvPr/>
          </p:nvSpPr>
          <p:spPr bwMode="auto">
            <a:xfrm>
              <a:off x="4489773" y="2355365"/>
              <a:ext cx="548640" cy="54864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PageRight_E761">
              <a:extLst>
                <a:ext uri="{FF2B5EF4-FFF2-40B4-BE49-F238E27FC236}">
                  <a16:creationId xmlns:a16="http://schemas.microsoft.com/office/drawing/2014/main" id="{82D8B4B4-2027-433D-B206-ABF046B173AF}"/>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chemeClr val="tx2"/>
              </a:solidFill>
              <a:prstDash val="solid"/>
              <a:miter lim="800000"/>
              <a:headEnd/>
              <a:tailEnd/>
            </a:ln>
          </p:spPr>
          <p:txBody>
            <a:bodyPr vert="horz" wrap="square" lIns="91413" tIns="45707" rIns="91413" bIns="45707" numCol="1" anchor="t" anchorCtr="0" compatLnSpc="1">
              <a:prstTxWarp prst="textNoShape">
                <a:avLst/>
              </a:prstTxWarp>
            </a:bodyPr>
            <a:lstStyle/>
            <a:p>
              <a:pPr marL="0" marR="0" lvl="0" indent="0" algn="l" defTabSz="932490" rtl="0" eaLnBrk="1" fontAlgn="auto" latinLnBrk="0" hangingPunct="1">
                <a:lnSpc>
                  <a:spcPct val="100000"/>
                </a:lnSpc>
                <a:spcBef>
                  <a:spcPts val="0"/>
                </a:spcBef>
                <a:spcAft>
                  <a:spcPts val="0"/>
                </a:spcAft>
                <a:buClrTx/>
                <a:buSzTx/>
                <a:buFontTx/>
                <a:buNone/>
                <a:tabLst/>
                <a:defRPr/>
              </a:pPr>
              <a:endParaRPr kumimoji="0" lang="en-US" sz="901"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05DE9D6B-C1B2-455C-AFE4-0BF2C1072AC7}"/>
              </a:ext>
            </a:extLst>
          </p:cNvPr>
          <p:cNvGrpSpPr/>
          <p:nvPr/>
        </p:nvGrpSpPr>
        <p:grpSpPr>
          <a:xfrm>
            <a:off x="443547" y="3886602"/>
            <a:ext cx="366458" cy="366458"/>
            <a:chOff x="4489773" y="2355365"/>
            <a:chExt cx="548640" cy="548640"/>
          </a:xfrm>
          <a:solidFill>
            <a:schemeClr val="bg1"/>
          </a:solidFill>
        </p:grpSpPr>
        <p:sp>
          <p:nvSpPr>
            <p:cNvPr id="65" name="Oval 64">
              <a:extLst>
                <a:ext uri="{FF2B5EF4-FFF2-40B4-BE49-F238E27FC236}">
                  <a16:creationId xmlns:a16="http://schemas.microsoft.com/office/drawing/2014/main" id="{8B5D9119-9E9C-4A47-A92A-A17620820C50}"/>
                </a:ext>
              </a:extLst>
            </p:cNvPr>
            <p:cNvSpPr/>
            <p:nvPr/>
          </p:nvSpPr>
          <p:spPr bwMode="auto">
            <a:xfrm>
              <a:off x="4489773" y="2355365"/>
              <a:ext cx="548640" cy="54864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PageRight_E761">
              <a:extLst>
                <a:ext uri="{FF2B5EF4-FFF2-40B4-BE49-F238E27FC236}">
                  <a16:creationId xmlns:a16="http://schemas.microsoft.com/office/drawing/2014/main" id="{35F6C1F5-81F8-439F-9C69-31F88D7EF27E}"/>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chemeClr val="tx2"/>
              </a:solidFill>
              <a:prstDash val="solid"/>
              <a:miter lim="800000"/>
              <a:headEnd/>
              <a:tailEnd/>
            </a:ln>
          </p:spPr>
          <p:txBody>
            <a:bodyPr vert="horz" wrap="square" lIns="91413" tIns="45707" rIns="91413" bIns="45707" numCol="1" anchor="t" anchorCtr="0" compatLnSpc="1">
              <a:prstTxWarp prst="textNoShape">
                <a:avLst/>
              </a:prstTxWarp>
            </a:bodyPr>
            <a:lstStyle/>
            <a:p>
              <a:pPr marL="0" marR="0" lvl="0" indent="0" algn="l" defTabSz="932490" rtl="0" eaLnBrk="1" fontAlgn="auto" latinLnBrk="0" hangingPunct="1">
                <a:lnSpc>
                  <a:spcPct val="100000"/>
                </a:lnSpc>
                <a:spcBef>
                  <a:spcPts val="0"/>
                </a:spcBef>
                <a:spcAft>
                  <a:spcPts val="0"/>
                </a:spcAft>
                <a:buClrTx/>
                <a:buSzTx/>
                <a:buFontTx/>
                <a:buNone/>
                <a:tabLst/>
                <a:defRPr/>
              </a:pPr>
              <a:endParaRPr kumimoji="0" lang="en-US" sz="901"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EC62C37C-9B59-4C73-A4A6-3A26342059E5}"/>
              </a:ext>
            </a:extLst>
          </p:cNvPr>
          <p:cNvGrpSpPr/>
          <p:nvPr/>
        </p:nvGrpSpPr>
        <p:grpSpPr>
          <a:xfrm>
            <a:off x="443547" y="4613606"/>
            <a:ext cx="366458" cy="366458"/>
            <a:chOff x="4489773" y="2355365"/>
            <a:chExt cx="548640" cy="548640"/>
          </a:xfrm>
          <a:solidFill>
            <a:schemeClr val="bg1"/>
          </a:solidFill>
        </p:grpSpPr>
        <p:sp>
          <p:nvSpPr>
            <p:cNvPr id="70" name="Oval 69">
              <a:extLst>
                <a:ext uri="{FF2B5EF4-FFF2-40B4-BE49-F238E27FC236}">
                  <a16:creationId xmlns:a16="http://schemas.microsoft.com/office/drawing/2014/main" id="{240A8C44-0207-4E1E-A1E3-763BC3E93C07}"/>
                </a:ext>
              </a:extLst>
            </p:cNvPr>
            <p:cNvSpPr/>
            <p:nvPr/>
          </p:nvSpPr>
          <p:spPr bwMode="auto">
            <a:xfrm>
              <a:off x="4489773" y="2355365"/>
              <a:ext cx="548640" cy="54864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PageRight_E761">
              <a:extLst>
                <a:ext uri="{FF2B5EF4-FFF2-40B4-BE49-F238E27FC236}">
                  <a16:creationId xmlns:a16="http://schemas.microsoft.com/office/drawing/2014/main" id="{5A7E1695-27CA-4B90-9FAE-548E961C19BC}"/>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chemeClr val="tx2"/>
              </a:solidFill>
              <a:prstDash val="solid"/>
              <a:miter lim="800000"/>
              <a:headEnd/>
              <a:tailEnd/>
            </a:ln>
          </p:spPr>
          <p:txBody>
            <a:bodyPr vert="horz" wrap="square" lIns="91413" tIns="45707" rIns="91413" bIns="45707" numCol="1" anchor="t" anchorCtr="0" compatLnSpc="1">
              <a:prstTxWarp prst="textNoShape">
                <a:avLst/>
              </a:prstTxWarp>
            </a:bodyPr>
            <a:lstStyle/>
            <a:p>
              <a:pPr marL="0" marR="0" lvl="0" indent="0" algn="l" defTabSz="932490" rtl="0" eaLnBrk="1" fontAlgn="auto" latinLnBrk="0" hangingPunct="1">
                <a:lnSpc>
                  <a:spcPct val="100000"/>
                </a:lnSpc>
                <a:spcBef>
                  <a:spcPts val="0"/>
                </a:spcBef>
                <a:spcAft>
                  <a:spcPts val="0"/>
                </a:spcAft>
                <a:buClrTx/>
                <a:buSzTx/>
                <a:buFontTx/>
                <a:buNone/>
                <a:tabLst/>
                <a:defRPr/>
              </a:pPr>
              <a:endParaRPr kumimoji="0" lang="en-US" sz="901"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75" name="Group 74">
            <a:extLst>
              <a:ext uri="{FF2B5EF4-FFF2-40B4-BE49-F238E27FC236}">
                <a16:creationId xmlns:a16="http://schemas.microsoft.com/office/drawing/2014/main" id="{D833E3F2-46CA-4A36-928B-7C26535B7F59}"/>
              </a:ext>
            </a:extLst>
          </p:cNvPr>
          <p:cNvGrpSpPr/>
          <p:nvPr/>
        </p:nvGrpSpPr>
        <p:grpSpPr>
          <a:xfrm>
            <a:off x="4523500" y="3092961"/>
            <a:ext cx="366458" cy="366458"/>
            <a:chOff x="4489773" y="2355365"/>
            <a:chExt cx="548640" cy="548640"/>
          </a:xfrm>
          <a:solidFill>
            <a:schemeClr val="bg1"/>
          </a:solidFill>
        </p:grpSpPr>
        <p:sp>
          <p:nvSpPr>
            <p:cNvPr id="77" name="Oval 76">
              <a:extLst>
                <a:ext uri="{FF2B5EF4-FFF2-40B4-BE49-F238E27FC236}">
                  <a16:creationId xmlns:a16="http://schemas.microsoft.com/office/drawing/2014/main" id="{08EEE006-ED7B-47E9-9169-93EF14E72934}"/>
                </a:ext>
              </a:extLst>
            </p:cNvPr>
            <p:cNvSpPr/>
            <p:nvPr/>
          </p:nvSpPr>
          <p:spPr bwMode="auto">
            <a:xfrm>
              <a:off x="4489773" y="2355365"/>
              <a:ext cx="548640" cy="54864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PageRight_E761">
              <a:extLst>
                <a:ext uri="{FF2B5EF4-FFF2-40B4-BE49-F238E27FC236}">
                  <a16:creationId xmlns:a16="http://schemas.microsoft.com/office/drawing/2014/main" id="{5188EA8D-8D8E-4FC7-8CD3-6F87E4CD1BA7}"/>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chemeClr val="tx2"/>
              </a:solidFill>
              <a:prstDash val="solid"/>
              <a:miter lim="800000"/>
              <a:headEnd/>
              <a:tailEnd/>
            </a:ln>
          </p:spPr>
          <p:txBody>
            <a:bodyPr vert="horz" wrap="square" lIns="91413" tIns="45707" rIns="91413" bIns="45707" numCol="1" anchor="t" anchorCtr="0" compatLnSpc="1">
              <a:prstTxWarp prst="textNoShape">
                <a:avLst/>
              </a:prstTxWarp>
            </a:bodyPr>
            <a:lstStyle/>
            <a:p>
              <a:pPr marL="0" marR="0" lvl="0" indent="0" algn="l" defTabSz="932490" rtl="0" eaLnBrk="1" fontAlgn="auto" latinLnBrk="0" hangingPunct="1">
                <a:lnSpc>
                  <a:spcPct val="100000"/>
                </a:lnSpc>
                <a:spcBef>
                  <a:spcPts val="0"/>
                </a:spcBef>
                <a:spcAft>
                  <a:spcPts val="0"/>
                </a:spcAft>
                <a:buClrTx/>
                <a:buSzTx/>
                <a:buFontTx/>
                <a:buNone/>
                <a:tabLst/>
                <a:defRPr/>
              </a:pPr>
              <a:endParaRPr kumimoji="0" lang="en-US" sz="901"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79" name="Group 78">
            <a:extLst>
              <a:ext uri="{FF2B5EF4-FFF2-40B4-BE49-F238E27FC236}">
                <a16:creationId xmlns:a16="http://schemas.microsoft.com/office/drawing/2014/main" id="{2664D273-7810-4B9C-A3BF-542EABA73663}"/>
              </a:ext>
            </a:extLst>
          </p:cNvPr>
          <p:cNvGrpSpPr/>
          <p:nvPr/>
        </p:nvGrpSpPr>
        <p:grpSpPr>
          <a:xfrm>
            <a:off x="4523500" y="4020253"/>
            <a:ext cx="366458" cy="366458"/>
            <a:chOff x="4489773" y="2355365"/>
            <a:chExt cx="548640" cy="548640"/>
          </a:xfrm>
          <a:solidFill>
            <a:schemeClr val="bg1"/>
          </a:solidFill>
        </p:grpSpPr>
        <p:sp>
          <p:nvSpPr>
            <p:cNvPr id="81" name="Oval 80">
              <a:extLst>
                <a:ext uri="{FF2B5EF4-FFF2-40B4-BE49-F238E27FC236}">
                  <a16:creationId xmlns:a16="http://schemas.microsoft.com/office/drawing/2014/main" id="{2C819041-AA7F-4C80-8F13-635E47D558CE}"/>
                </a:ext>
              </a:extLst>
            </p:cNvPr>
            <p:cNvSpPr/>
            <p:nvPr/>
          </p:nvSpPr>
          <p:spPr bwMode="auto">
            <a:xfrm>
              <a:off x="4489773" y="2355365"/>
              <a:ext cx="548640" cy="54864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PageRight_E761">
              <a:extLst>
                <a:ext uri="{FF2B5EF4-FFF2-40B4-BE49-F238E27FC236}">
                  <a16:creationId xmlns:a16="http://schemas.microsoft.com/office/drawing/2014/main" id="{92DA5E14-41E3-450A-BC4B-11B1F46E08B7}"/>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chemeClr val="tx2"/>
              </a:solidFill>
              <a:prstDash val="solid"/>
              <a:miter lim="800000"/>
              <a:headEnd/>
              <a:tailEnd/>
            </a:ln>
          </p:spPr>
          <p:txBody>
            <a:bodyPr vert="horz" wrap="square" lIns="91413" tIns="45707" rIns="91413" bIns="45707" numCol="1" anchor="t" anchorCtr="0" compatLnSpc="1">
              <a:prstTxWarp prst="textNoShape">
                <a:avLst/>
              </a:prstTxWarp>
            </a:bodyPr>
            <a:lstStyle/>
            <a:p>
              <a:pPr marL="0" marR="0" lvl="0" indent="0" algn="l" defTabSz="932490" rtl="0" eaLnBrk="1" fontAlgn="auto" latinLnBrk="0" hangingPunct="1">
                <a:lnSpc>
                  <a:spcPct val="100000"/>
                </a:lnSpc>
                <a:spcBef>
                  <a:spcPts val="0"/>
                </a:spcBef>
                <a:spcAft>
                  <a:spcPts val="0"/>
                </a:spcAft>
                <a:buClrTx/>
                <a:buSzTx/>
                <a:buFontTx/>
                <a:buNone/>
                <a:tabLst/>
                <a:defRPr/>
              </a:pPr>
              <a:endParaRPr kumimoji="0" lang="en-US" sz="901"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87" name="Group 86">
            <a:extLst>
              <a:ext uri="{FF2B5EF4-FFF2-40B4-BE49-F238E27FC236}">
                <a16:creationId xmlns:a16="http://schemas.microsoft.com/office/drawing/2014/main" id="{221105EF-5183-4D1A-AA41-4300D287C235}"/>
              </a:ext>
            </a:extLst>
          </p:cNvPr>
          <p:cNvGrpSpPr/>
          <p:nvPr/>
        </p:nvGrpSpPr>
        <p:grpSpPr>
          <a:xfrm>
            <a:off x="8603454" y="3119036"/>
            <a:ext cx="366458" cy="366458"/>
            <a:chOff x="4489773" y="2355365"/>
            <a:chExt cx="548640" cy="548640"/>
          </a:xfrm>
          <a:solidFill>
            <a:schemeClr val="bg1"/>
          </a:solidFill>
        </p:grpSpPr>
        <p:sp>
          <p:nvSpPr>
            <p:cNvPr id="89" name="Oval 88">
              <a:extLst>
                <a:ext uri="{FF2B5EF4-FFF2-40B4-BE49-F238E27FC236}">
                  <a16:creationId xmlns:a16="http://schemas.microsoft.com/office/drawing/2014/main" id="{8F141193-EEDB-48A4-9C03-476E970569A9}"/>
                </a:ext>
              </a:extLst>
            </p:cNvPr>
            <p:cNvSpPr/>
            <p:nvPr/>
          </p:nvSpPr>
          <p:spPr bwMode="auto">
            <a:xfrm>
              <a:off x="4489773" y="2355365"/>
              <a:ext cx="548640" cy="54864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PageRight_E761">
              <a:extLst>
                <a:ext uri="{FF2B5EF4-FFF2-40B4-BE49-F238E27FC236}">
                  <a16:creationId xmlns:a16="http://schemas.microsoft.com/office/drawing/2014/main" id="{353D7F68-ACEA-4E4F-B968-93DB7640305A}"/>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chemeClr val="tx2"/>
              </a:solidFill>
              <a:prstDash val="solid"/>
              <a:miter lim="800000"/>
              <a:headEnd/>
              <a:tailEnd/>
            </a:ln>
          </p:spPr>
          <p:txBody>
            <a:bodyPr vert="horz" wrap="square" lIns="91413" tIns="45707" rIns="91413" bIns="45707" numCol="1" anchor="t" anchorCtr="0" compatLnSpc="1">
              <a:prstTxWarp prst="textNoShape">
                <a:avLst/>
              </a:prstTxWarp>
            </a:bodyPr>
            <a:lstStyle/>
            <a:p>
              <a:pPr marL="0" marR="0" lvl="0" indent="0" algn="l" defTabSz="932490" rtl="0" eaLnBrk="1" fontAlgn="auto" latinLnBrk="0" hangingPunct="1">
                <a:lnSpc>
                  <a:spcPct val="100000"/>
                </a:lnSpc>
                <a:spcBef>
                  <a:spcPts val="0"/>
                </a:spcBef>
                <a:spcAft>
                  <a:spcPts val="0"/>
                </a:spcAft>
                <a:buClrTx/>
                <a:buSzTx/>
                <a:buFontTx/>
                <a:buNone/>
                <a:tabLst/>
                <a:defRPr/>
              </a:pPr>
              <a:endParaRPr kumimoji="0" lang="en-US" sz="901"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91" name="Group 90">
            <a:extLst>
              <a:ext uri="{FF2B5EF4-FFF2-40B4-BE49-F238E27FC236}">
                <a16:creationId xmlns:a16="http://schemas.microsoft.com/office/drawing/2014/main" id="{730793E1-4CC8-4BCF-A82B-8D489AFE6A96}"/>
              </a:ext>
            </a:extLst>
          </p:cNvPr>
          <p:cNvGrpSpPr/>
          <p:nvPr/>
        </p:nvGrpSpPr>
        <p:grpSpPr>
          <a:xfrm>
            <a:off x="8603454" y="3886602"/>
            <a:ext cx="366458" cy="366458"/>
            <a:chOff x="4489773" y="2355365"/>
            <a:chExt cx="548640" cy="548640"/>
          </a:xfrm>
          <a:solidFill>
            <a:schemeClr val="bg1"/>
          </a:solidFill>
        </p:grpSpPr>
        <p:sp>
          <p:nvSpPr>
            <p:cNvPr id="96" name="Oval 95">
              <a:extLst>
                <a:ext uri="{FF2B5EF4-FFF2-40B4-BE49-F238E27FC236}">
                  <a16:creationId xmlns:a16="http://schemas.microsoft.com/office/drawing/2014/main" id="{BF22CA2E-CF88-4CC5-8C44-43A634320E1F}"/>
                </a:ext>
              </a:extLst>
            </p:cNvPr>
            <p:cNvSpPr/>
            <p:nvPr/>
          </p:nvSpPr>
          <p:spPr bwMode="auto">
            <a:xfrm>
              <a:off x="4489773" y="2355365"/>
              <a:ext cx="548640" cy="54864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PageRight_E761">
              <a:extLst>
                <a:ext uri="{FF2B5EF4-FFF2-40B4-BE49-F238E27FC236}">
                  <a16:creationId xmlns:a16="http://schemas.microsoft.com/office/drawing/2014/main" id="{9AA6FED0-363E-4CD0-AFD0-44EE0820B0E1}"/>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chemeClr val="tx2"/>
              </a:solidFill>
              <a:prstDash val="solid"/>
              <a:miter lim="800000"/>
              <a:headEnd/>
              <a:tailEnd/>
            </a:ln>
          </p:spPr>
          <p:txBody>
            <a:bodyPr vert="horz" wrap="square" lIns="91413" tIns="45707" rIns="91413" bIns="45707" numCol="1" anchor="t" anchorCtr="0" compatLnSpc="1">
              <a:prstTxWarp prst="textNoShape">
                <a:avLst/>
              </a:prstTxWarp>
            </a:bodyPr>
            <a:lstStyle/>
            <a:p>
              <a:pPr marL="0" marR="0" lvl="0" indent="0" algn="l" defTabSz="932490" rtl="0" eaLnBrk="1" fontAlgn="auto" latinLnBrk="0" hangingPunct="1">
                <a:lnSpc>
                  <a:spcPct val="100000"/>
                </a:lnSpc>
                <a:spcBef>
                  <a:spcPts val="0"/>
                </a:spcBef>
                <a:spcAft>
                  <a:spcPts val="0"/>
                </a:spcAft>
                <a:buClrTx/>
                <a:buSzTx/>
                <a:buFontTx/>
                <a:buNone/>
                <a:tabLst/>
                <a:defRPr/>
              </a:pPr>
              <a:endParaRPr kumimoji="0" lang="en-US" sz="901"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3" name="Group 2">
            <a:extLst>
              <a:ext uri="{FF2B5EF4-FFF2-40B4-BE49-F238E27FC236}">
                <a16:creationId xmlns:a16="http://schemas.microsoft.com/office/drawing/2014/main" id="{A19989E2-F87E-4AB2-912B-4408DFFF6369}"/>
              </a:ext>
            </a:extLst>
          </p:cNvPr>
          <p:cNvGrpSpPr/>
          <p:nvPr/>
        </p:nvGrpSpPr>
        <p:grpSpPr>
          <a:xfrm>
            <a:off x="1676125" y="1721059"/>
            <a:ext cx="1026779" cy="958873"/>
            <a:chOff x="1589903" y="1720554"/>
            <a:chExt cx="1027070" cy="959146"/>
          </a:xfrm>
        </p:grpSpPr>
        <p:sp>
          <p:nvSpPr>
            <p:cNvPr id="103" name="cloud">
              <a:extLst>
                <a:ext uri="{FF2B5EF4-FFF2-40B4-BE49-F238E27FC236}">
                  <a16:creationId xmlns:a16="http://schemas.microsoft.com/office/drawing/2014/main" id="{EEA3DE34-6BCE-451F-A3B9-01ACF7B47A27}"/>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3" tIns="45707" rIns="91413" bIns="45707" numCol="1" anchor="t" anchorCtr="0" compatLnSpc="1">
              <a:prstTxWarp prst="textNoShape">
                <a:avLst/>
              </a:prstTxWarp>
            </a:bodyPr>
            <a:lstStyle/>
            <a:p>
              <a:pPr marL="0" marR="0" lvl="0" indent="0" algn="l" defTabSz="932490" rtl="0" eaLnBrk="1" fontAlgn="auto" latinLnBrk="0" hangingPunct="1">
                <a:lnSpc>
                  <a:spcPct val="100000"/>
                </a:lnSpc>
                <a:spcBef>
                  <a:spcPts val="0"/>
                </a:spcBef>
                <a:spcAft>
                  <a:spcPts val="0"/>
                </a:spcAft>
                <a:buClrTx/>
                <a:buSzTx/>
                <a:buFontTx/>
                <a:buNone/>
                <a:tabLst/>
                <a:defRPr/>
              </a:pPr>
              <a:endParaRPr kumimoji="0" lang="en-US" sz="90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 name="Rectangle 1">
              <a:extLst>
                <a:ext uri="{FF2B5EF4-FFF2-40B4-BE49-F238E27FC236}">
                  <a16:creationId xmlns:a16="http://schemas.microsoft.com/office/drawing/2014/main" id="{6DA005CF-1584-4913-BBB7-3E2C959F6E40}"/>
                </a:ext>
              </a:extLst>
            </p:cNvPr>
            <p:cNvSpPr/>
            <p:nvPr/>
          </p:nvSpPr>
          <p:spPr bwMode="auto">
            <a:xfrm>
              <a:off x="2052638" y="2159000"/>
              <a:ext cx="513535" cy="5207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Trackers_EADF">
              <a:extLst>
                <a:ext uri="{FF2B5EF4-FFF2-40B4-BE49-F238E27FC236}">
                  <a16:creationId xmlns:a16="http://schemas.microsoft.com/office/drawing/2014/main" id="{F8A7B8F3-05D1-404E-AD9B-DA37FCB44131}"/>
                </a:ext>
              </a:extLst>
            </p:cNvPr>
            <p:cNvSpPr>
              <a:spLocks noChangeAspect="1" noEditPoints="1"/>
            </p:cNvSpPr>
            <p:nvPr/>
          </p:nvSpPr>
          <p:spPr bwMode="auto">
            <a:xfrm>
              <a:off x="2121286" y="2049459"/>
              <a:ext cx="393314" cy="53630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85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3" tIns="45707" rIns="91413" bIns="45707" numCol="1" anchor="t" anchorCtr="0" compatLnSpc="1">
              <a:prstTxWarp prst="textNoShape">
                <a:avLst/>
              </a:prstTxWarp>
            </a:bodyPr>
            <a:lstStyle/>
            <a:p>
              <a:pPr marL="0" marR="0" lvl="0" indent="0" algn="l" defTabSz="93249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05" name="transform">
            <a:extLst>
              <a:ext uri="{FF2B5EF4-FFF2-40B4-BE49-F238E27FC236}">
                <a16:creationId xmlns:a16="http://schemas.microsoft.com/office/drawing/2014/main" id="{D8BB7519-FDB4-4D8A-838A-0CA29EE45443}"/>
              </a:ext>
            </a:extLst>
          </p:cNvPr>
          <p:cNvSpPr>
            <a:spLocks noChangeAspect="1" noEditPoints="1"/>
          </p:cNvSpPr>
          <p:nvPr/>
        </p:nvSpPr>
        <p:spPr bwMode="auto">
          <a:xfrm>
            <a:off x="5885739" y="1763288"/>
            <a:ext cx="667369" cy="834210"/>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chemeClr val="tx2"/>
            </a:solidFill>
            <a:prstDash val="solid"/>
            <a:miter lim="800000"/>
            <a:headEnd/>
            <a:tailEnd/>
          </a:ln>
          <a:extLst/>
        </p:spPr>
        <p:txBody>
          <a:bodyPr vert="horz" wrap="square" lIns="91413" tIns="45707" rIns="91413" bIns="45707" numCol="1" anchor="t" anchorCtr="0" compatLnSpc="1">
            <a:prstTxWarp prst="textNoShape">
              <a:avLst/>
            </a:prstTxWarp>
          </a:bodyPr>
          <a:lstStyle/>
          <a:p>
            <a:pPr marL="0" marR="0" lvl="0" indent="0" algn="l" defTabSz="93249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58EE5E19-0865-496F-9417-2ACF05BEB313}"/>
              </a:ext>
            </a:extLst>
          </p:cNvPr>
          <p:cNvGrpSpPr/>
          <p:nvPr/>
        </p:nvGrpSpPr>
        <p:grpSpPr>
          <a:xfrm>
            <a:off x="9640064" y="1727822"/>
            <a:ext cx="1108232" cy="867941"/>
            <a:chOff x="9641032" y="1727318"/>
            <a:chExt cx="1108548" cy="868188"/>
          </a:xfrm>
        </p:grpSpPr>
        <p:sp>
          <p:nvSpPr>
            <p:cNvPr id="106" name="cloud">
              <a:extLst>
                <a:ext uri="{FF2B5EF4-FFF2-40B4-BE49-F238E27FC236}">
                  <a16:creationId xmlns:a16="http://schemas.microsoft.com/office/drawing/2014/main" id="{130B6A0C-7C0D-4340-BD8B-85A15EAF43FA}"/>
                </a:ext>
              </a:extLst>
            </p:cNvPr>
            <p:cNvSpPr>
              <a:spLocks noChangeAspect="1"/>
            </p:cNvSpPr>
            <p:nvPr/>
          </p:nvSpPr>
          <p:spPr bwMode="auto">
            <a:xfrm>
              <a:off x="9733123" y="1727318"/>
              <a:ext cx="1016457" cy="6475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3" tIns="45707" rIns="91413" bIns="45707" numCol="1" anchor="t" anchorCtr="0" compatLnSpc="1">
              <a:prstTxWarp prst="textNoShape">
                <a:avLst/>
              </a:prstTxWarp>
            </a:bodyPr>
            <a:lstStyle/>
            <a:p>
              <a:pPr marL="0" marR="0" lvl="0" indent="0" algn="l" defTabSz="932490" rtl="0" eaLnBrk="1" fontAlgn="auto" latinLnBrk="0" hangingPunct="1">
                <a:lnSpc>
                  <a:spcPct val="100000"/>
                </a:lnSpc>
                <a:spcBef>
                  <a:spcPts val="0"/>
                </a:spcBef>
                <a:spcAft>
                  <a:spcPts val="0"/>
                </a:spcAft>
                <a:buClrTx/>
                <a:buSzTx/>
                <a:buFontTx/>
                <a:buNone/>
                <a:tabLst/>
                <a:defRPr/>
              </a:pPr>
              <a:endParaRPr kumimoji="0" lang="en-US" sz="901"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 name="Oval 3">
              <a:extLst>
                <a:ext uri="{FF2B5EF4-FFF2-40B4-BE49-F238E27FC236}">
                  <a16:creationId xmlns:a16="http://schemas.microsoft.com/office/drawing/2014/main" id="{78C23F3F-643A-4D4F-85D3-9348B6507B36}"/>
                </a:ext>
              </a:extLst>
            </p:cNvPr>
            <p:cNvSpPr/>
            <p:nvPr/>
          </p:nvSpPr>
          <p:spPr bwMode="auto">
            <a:xfrm>
              <a:off x="9737584" y="2063469"/>
              <a:ext cx="441606" cy="4416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magnify">
              <a:extLst>
                <a:ext uri="{FF2B5EF4-FFF2-40B4-BE49-F238E27FC236}">
                  <a16:creationId xmlns:a16="http://schemas.microsoft.com/office/drawing/2014/main" id="{46B26AFB-7101-4BFE-A4C2-4465148C7826}"/>
                </a:ext>
              </a:extLst>
            </p:cNvPr>
            <p:cNvSpPr>
              <a:spLocks noChangeAspect="1" noEditPoints="1"/>
            </p:cNvSpPr>
            <p:nvPr/>
          </p:nvSpPr>
          <p:spPr bwMode="auto">
            <a:xfrm flipH="1">
              <a:off x="9641032" y="2148742"/>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3" tIns="45707" rIns="91413" bIns="45707" numCol="1" anchor="t" anchorCtr="0" compatLnSpc="1">
              <a:prstTxWarp prst="textNoShape">
                <a:avLst/>
              </a:prstTxWarp>
            </a:bodyPr>
            <a:lstStyle/>
            <a:p>
              <a:pPr marL="0" marR="0" lvl="0" indent="0" algn="l" defTabSz="93249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9" name="TextBox 48">
            <a:extLst>
              <a:ext uri="{FF2B5EF4-FFF2-40B4-BE49-F238E27FC236}">
                <a16:creationId xmlns:a16="http://schemas.microsoft.com/office/drawing/2014/main" id="{9FEB8323-CBC7-4363-B27B-7AD2C5C6468F}"/>
              </a:ext>
            </a:extLst>
          </p:cNvPr>
          <p:cNvSpPr txBox="1"/>
          <p:nvPr/>
        </p:nvSpPr>
        <p:spPr>
          <a:xfrm>
            <a:off x="4979456" y="4647606"/>
            <a:ext cx="3075046" cy="489218"/>
          </a:xfrm>
          <a:prstGeom prst="rect">
            <a:avLst/>
          </a:prstGeom>
          <a:noFill/>
        </p:spPr>
        <p:txBody>
          <a:bodyPr wrap="square" lIns="182829" tIns="146263" rIns="182829" bIns="146263"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l" defTabSz="951011" rtl="0" eaLnBrk="1" fontAlgn="auto" latinLnBrk="0" hangingPunct="1">
              <a:lnSpc>
                <a:spcPct val="90000"/>
              </a:lnSpc>
              <a:spcBef>
                <a:spcPts val="0"/>
              </a:spcBef>
              <a:spcAft>
                <a:spcPts val="0"/>
              </a:spcAft>
              <a:buClrTx/>
              <a:buSzTx/>
              <a:buFontTx/>
              <a:buNone/>
              <a:tabLst/>
              <a:defRPr/>
            </a:pPr>
            <a:r>
              <a:rPr kumimoji="0" lang="en-US" sz="1399"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Exclusion Scope</a:t>
            </a:r>
          </a:p>
        </p:txBody>
      </p:sp>
      <p:grpSp>
        <p:nvGrpSpPr>
          <p:cNvPr id="50" name="Group 49">
            <a:extLst>
              <a:ext uri="{FF2B5EF4-FFF2-40B4-BE49-F238E27FC236}">
                <a16:creationId xmlns:a16="http://schemas.microsoft.com/office/drawing/2014/main" id="{AA90129B-4352-4F9E-967D-AF136335DF1D}"/>
              </a:ext>
            </a:extLst>
          </p:cNvPr>
          <p:cNvGrpSpPr/>
          <p:nvPr/>
        </p:nvGrpSpPr>
        <p:grpSpPr>
          <a:xfrm>
            <a:off x="4523500" y="4717868"/>
            <a:ext cx="366458" cy="366458"/>
            <a:chOff x="4489773" y="2355365"/>
            <a:chExt cx="548640" cy="548640"/>
          </a:xfrm>
          <a:solidFill>
            <a:schemeClr val="bg1"/>
          </a:solidFill>
        </p:grpSpPr>
        <p:sp>
          <p:nvSpPr>
            <p:cNvPr id="51" name="Oval 50">
              <a:extLst>
                <a:ext uri="{FF2B5EF4-FFF2-40B4-BE49-F238E27FC236}">
                  <a16:creationId xmlns:a16="http://schemas.microsoft.com/office/drawing/2014/main" id="{3497065F-D407-4BDB-AB20-F0C8598303BD}"/>
                </a:ext>
              </a:extLst>
            </p:cNvPr>
            <p:cNvSpPr/>
            <p:nvPr/>
          </p:nvSpPr>
          <p:spPr bwMode="auto">
            <a:xfrm>
              <a:off x="4489773" y="2355365"/>
              <a:ext cx="548640" cy="54864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PageRight_E761">
              <a:extLst>
                <a:ext uri="{FF2B5EF4-FFF2-40B4-BE49-F238E27FC236}">
                  <a16:creationId xmlns:a16="http://schemas.microsoft.com/office/drawing/2014/main" id="{FE93F91E-8A3A-4A5F-893A-D1C328B093CB}"/>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chemeClr val="tx2"/>
              </a:solidFill>
              <a:prstDash val="solid"/>
              <a:miter lim="800000"/>
              <a:headEnd/>
              <a:tailEnd/>
            </a:ln>
          </p:spPr>
          <p:txBody>
            <a:bodyPr vert="horz" wrap="square" lIns="91413" tIns="45707" rIns="91413" bIns="45707" numCol="1" anchor="t" anchorCtr="0" compatLnSpc="1">
              <a:prstTxWarp prst="textNoShape">
                <a:avLst/>
              </a:prstTxWarp>
            </a:bodyPr>
            <a:lstStyle/>
            <a:p>
              <a:pPr marL="0" marR="0" lvl="0" indent="0" algn="l" defTabSz="932490" rtl="0" eaLnBrk="1" fontAlgn="auto" latinLnBrk="0" hangingPunct="1">
                <a:lnSpc>
                  <a:spcPct val="100000"/>
                </a:lnSpc>
                <a:spcBef>
                  <a:spcPts val="0"/>
                </a:spcBef>
                <a:spcAft>
                  <a:spcPts val="0"/>
                </a:spcAft>
                <a:buClrTx/>
                <a:buSzTx/>
                <a:buFontTx/>
                <a:buNone/>
                <a:tabLst/>
                <a:defRPr/>
              </a:pPr>
              <a:endParaRPr kumimoji="0" lang="en-US" sz="901"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Tree>
    <p:extLst>
      <p:ext uri="{BB962C8B-B14F-4D97-AF65-F5344CB8AC3E}">
        <p14:creationId xmlns:p14="http://schemas.microsoft.com/office/powerpoint/2010/main" val="187346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CE74E4-31E7-4457-9673-21DCD76F5BE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6BCE2FF-1C76-47CA-94BA-E8AFC68EDE87}"/>
              </a:ext>
            </a:extLst>
          </p:cNvPr>
          <p:cNvPicPr>
            <a:picLocks noChangeAspect="1"/>
          </p:cNvPicPr>
          <p:nvPr/>
        </p:nvPicPr>
        <p:blipFill>
          <a:blip r:embed="rId3"/>
          <a:stretch>
            <a:fillRect/>
          </a:stretch>
        </p:blipFill>
        <p:spPr>
          <a:xfrm>
            <a:off x="-1" y="5442"/>
            <a:ext cx="12436475" cy="6983640"/>
          </a:xfrm>
          <a:prstGeom prst="rect">
            <a:avLst/>
          </a:prstGeom>
        </p:spPr>
      </p:pic>
    </p:spTree>
    <p:extLst>
      <p:ext uri="{BB962C8B-B14F-4D97-AF65-F5344CB8AC3E}">
        <p14:creationId xmlns:p14="http://schemas.microsoft.com/office/powerpoint/2010/main" val="153282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F5EE99-06B2-4EFF-B799-A942DEA10DBF}"/>
              </a:ext>
            </a:extLst>
          </p:cNvPr>
          <p:cNvSpPr>
            <a:spLocks noGrp="1"/>
          </p:cNvSpPr>
          <p:nvPr>
            <p:ph type="title"/>
          </p:nvPr>
        </p:nvSpPr>
        <p:spPr/>
        <p:txBody>
          <a:bodyPr/>
          <a:lstStyle/>
          <a:p>
            <a:r>
              <a:rPr lang="en-US"/>
              <a:t>Optimize your cost spend</a:t>
            </a:r>
          </a:p>
        </p:txBody>
      </p:sp>
      <p:graphicFrame>
        <p:nvGraphicFramePr>
          <p:cNvPr id="5" name="Table 4">
            <a:extLst>
              <a:ext uri="{FF2B5EF4-FFF2-40B4-BE49-F238E27FC236}">
                <a16:creationId xmlns:a16="http://schemas.microsoft.com/office/drawing/2014/main" id="{724B0D85-5679-427D-A512-B510EE1C2C42}"/>
              </a:ext>
            </a:extLst>
          </p:cNvPr>
          <p:cNvGraphicFramePr>
            <a:graphicFrameLocks noGrp="1"/>
          </p:cNvGraphicFramePr>
          <p:nvPr>
            <p:extLst>
              <p:ext uri="{D42A27DB-BD31-4B8C-83A1-F6EECF244321}">
                <p14:modId xmlns:p14="http://schemas.microsoft.com/office/powerpoint/2010/main" val="3931033102"/>
              </p:ext>
            </p:extLst>
          </p:nvPr>
        </p:nvGraphicFramePr>
        <p:xfrm>
          <a:off x="503238" y="2152126"/>
          <a:ext cx="7239000" cy="1854200"/>
        </p:xfrm>
        <a:graphic>
          <a:graphicData uri="http://schemas.openxmlformats.org/drawingml/2006/table">
            <a:tbl>
              <a:tblPr firstRow="1" bandRow="1">
                <a:tableStyleId>{912C8C85-51F0-491E-9774-3900AFEF0FD7}</a:tableStyleId>
              </a:tblPr>
              <a:tblGrid>
                <a:gridCol w="2559509">
                  <a:extLst>
                    <a:ext uri="{9D8B030D-6E8A-4147-A177-3AD203B41FA5}">
                      <a16:colId xmlns:a16="http://schemas.microsoft.com/office/drawing/2014/main" val="3853180010"/>
                    </a:ext>
                  </a:extLst>
                </a:gridCol>
                <a:gridCol w="4679491">
                  <a:extLst>
                    <a:ext uri="{9D8B030D-6E8A-4147-A177-3AD203B41FA5}">
                      <a16:colId xmlns:a16="http://schemas.microsoft.com/office/drawing/2014/main" val="1989800079"/>
                    </a:ext>
                  </a:extLst>
                </a:gridCol>
              </a:tblGrid>
              <a:tr h="370840">
                <a:tc>
                  <a:txBody>
                    <a:bodyPr/>
                    <a:lstStyle/>
                    <a:p>
                      <a:r>
                        <a:rPr lang="en-US">
                          <a:solidFill>
                            <a:schemeClr val="tx1"/>
                          </a:solidFill>
                        </a:rPr>
                        <a:t>VM Type</a:t>
                      </a:r>
                    </a:p>
                  </a:txBody>
                  <a:tcPr>
                    <a:solidFill>
                      <a:schemeClr val="tx1">
                        <a:lumMod val="50000"/>
                        <a:lumOff val="50000"/>
                      </a:schemeClr>
                    </a:solidFill>
                  </a:tcPr>
                </a:tc>
                <a:tc>
                  <a:txBody>
                    <a:bodyPr/>
                    <a:lstStyle/>
                    <a:p>
                      <a:r>
                        <a:rPr lang="en-US">
                          <a:solidFill>
                            <a:schemeClr val="tx1"/>
                          </a:solidFill>
                        </a:rPr>
                        <a:t>When To Use It</a:t>
                      </a:r>
                    </a:p>
                  </a:txBody>
                  <a:tcPr>
                    <a:solidFill>
                      <a:schemeClr val="tx1">
                        <a:lumMod val="50000"/>
                        <a:lumOff val="50000"/>
                      </a:schemeClr>
                    </a:solidFill>
                  </a:tcPr>
                </a:tc>
                <a:extLst>
                  <a:ext uri="{0D108BD9-81ED-4DB2-BD59-A6C34878D82A}">
                    <a16:rowId xmlns:a16="http://schemas.microsoft.com/office/drawing/2014/main" val="527096057"/>
                  </a:ext>
                </a:extLst>
              </a:tr>
              <a:tr h="370840">
                <a:tc>
                  <a:txBody>
                    <a:bodyPr/>
                    <a:lstStyle/>
                    <a:p>
                      <a:r>
                        <a:rPr lang="en-US"/>
                        <a:t>Pay-As-You-Go VMs</a:t>
                      </a:r>
                      <a:endParaRPr lang="en-US">
                        <a:solidFill>
                          <a:schemeClr val="tx1"/>
                        </a:solidFill>
                      </a:endParaRPr>
                    </a:p>
                  </a:txBody>
                  <a:tcPr/>
                </a:tc>
                <a:tc>
                  <a:txBody>
                    <a:bodyPr/>
                    <a:lstStyle/>
                    <a:p>
                      <a:r>
                        <a:rPr lang="en-US"/>
                        <a:t>Ad-hoc projects, dev/test</a:t>
                      </a:r>
                      <a:endParaRPr lang="en-US">
                        <a:solidFill>
                          <a:schemeClr val="tx1"/>
                        </a:solidFill>
                      </a:endParaRPr>
                    </a:p>
                  </a:txBody>
                  <a:tcPr/>
                </a:tc>
                <a:extLst>
                  <a:ext uri="{0D108BD9-81ED-4DB2-BD59-A6C34878D82A}">
                    <a16:rowId xmlns:a16="http://schemas.microsoft.com/office/drawing/2014/main" val="300768444"/>
                  </a:ext>
                </a:extLst>
              </a:tr>
              <a:tr h="370840">
                <a:tc>
                  <a:txBody>
                    <a:bodyPr/>
                    <a:lstStyle/>
                    <a:p>
                      <a:r>
                        <a:rPr lang="en-US"/>
                        <a:t>Reserved VMs</a:t>
                      </a:r>
                    </a:p>
                  </a:txBody>
                  <a:tcPr/>
                </a:tc>
                <a:tc>
                  <a:txBody>
                    <a:bodyPr/>
                    <a:lstStyle/>
                    <a:p>
                      <a:r>
                        <a:rPr lang="en-US"/>
                        <a:t>Workloads known to run long-term</a:t>
                      </a:r>
                    </a:p>
                  </a:txBody>
                  <a:tcPr/>
                </a:tc>
                <a:extLst>
                  <a:ext uri="{0D108BD9-81ED-4DB2-BD59-A6C34878D82A}">
                    <a16:rowId xmlns:a16="http://schemas.microsoft.com/office/drawing/2014/main" val="2202999016"/>
                  </a:ext>
                </a:extLst>
              </a:tr>
              <a:tr h="370840">
                <a:tc>
                  <a:txBody>
                    <a:bodyPr/>
                    <a:lstStyle/>
                    <a:p>
                      <a:r>
                        <a:rPr lang="en-US"/>
                        <a:t>Low Priority VMs</a:t>
                      </a:r>
                    </a:p>
                  </a:txBody>
                  <a:tcPr/>
                </a:tc>
                <a:tc>
                  <a:txBody>
                    <a:bodyPr/>
                    <a:lstStyle/>
                    <a:p>
                      <a:r>
                        <a:rPr lang="en-US"/>
                        <a:t>Batch processing; tolerant to interruption</a:t>
                      </a:r>
                    </a:p>
                  </a:txBody>
                  <a:tcPr/>
                </a:tc>
                <a:extLst>
                  <a:ext uri="{0D108BD9-81ED-4DB2-BD59-A6C34878D82A}">
                    <a16:rowId xmlns:a16="http://schemas.microsoft.com/office/drawing/2014/main" val="724236173"/>
                  </a:ext>
                </a:extLst>
              </a:tr>
              <a:tr h="370840">
                <a:tc>
                  <a:txBody>
                    <a:bodyPr/>
                    <a:lstStyle/>
                    <a:p>
                      <a:r>
                        <a:rPr lang="en-US"/>
                        <a:t>Burstable VMs</a:t>
                      </a:r>
                    </a:p>
                  </a:txBody>
                  <a:tcPr/>
                </a:tc>
                <a:tc>
                  <a:txBody>
                    <a:bodyPr/>
                    <a:lstStyle/>
                    <a:p>
                      <a:r>
                        <a:rPr lang="en-US" dirty="0"/>
                        <a:t>Workloads with fluctuating CPU needs</a:t>
                      </a:r>
                    </a:p>
                  </a:txBody>
                  <a:tcPr/>
                </a:tc>
                <a:extLst>
                  <a:ext uri="{0D108BD9-81ED-4DB2-BD59-A6C34878D82A}">
                    <a16:rowId xmlns:a16="http://schemas.microsoft.com/office/drawing/2014/main" val="2958430997"/>
                  </a:ext>
                </a:extLst>
              </a:tr>
            </a:tbl>
          </a:graphicData>
        </a:graphic>
      </p:graphicFrame>
      <p:sp>
        <p:nvSpPr>
          <p:cNvPr id="8" name="TextBox 7">
            <a:extLst>
              <a:ext uri="{FF2B5EF4-FFF2-40B4-BE49-F238E27FC236}">
                <a16:creationId xmlns:a16="http://schemas.microsoft.com/office/drawing/2014/main" id="{9D2688DA-E722-4894-B076-F8915CD551B7}"/>
              </a:ext>
            </a:extLst>
          </p:cNvPr>
          <p:cNvSpPr txBox="1"/>
          <p:nvPr/>
        </p:nvSpPr>
        <p:spPr>
          <a:xfrm>
            <a:off x="274639" y="1332222"/>
            <a:ext cx="2743200" cy="738664"/>
          </a:xfrm>
          <a:prstGeom prst="rect">
            <a:avLst/>
          </a:prstGeom>
          <a:noFill/>
        </p:spPr>
        <p:txBody>
          <a:bodyPr wrap="square" lIns="182880" tIns="146304" rIns="182880" bIns="146304" rtlCol="0">
            <a:spAutoFit/>
          </a:bodyPr>
          <a:lstStyle/>
          <a:p>
            <a:pPr>
              <a:lnSpc>
                <a:spcPct val="90000"/>
              </a:lnSpc>
              <a:spcAft>
                <a:spcPts val="600"/>
              </a:spcAft>
            </a:pPr>
            <a:r>
              <a:rPr lang="en-US" sz="3200" b="1">
                <a:gradFill>
                  <a:gsLst>
                    <a:gs pos="2917">
                      <a:schemeClr val="tx1"/>
                    </a:gs>
                    <a:gs pos="30000">
                      <a:schemeClr val="tx1"/>
                    </a:gs>
                  </a:gsLst>
                  <a:lin ang="5400000" scaled="0"/>
                </a:gradFill>
              </a:rPr>
              <a:t>Compute</a:t>
            </a:r>
          </a:p>
        </p:txBody>
      </p:sp>
      <p:graphicFrame>
        <p:nvGraphicFramePr>
          <p:cNvPr id="10" name="Table 9">
            <a:extLst>
              <a:ext uri="{FF2B5EF4-FFF2-40B4-BE49-F238E27FC236}">
                <a16:creationId xmlns:a16="http://schemas.microsoft.com/office/drawing/2014/main" id="{889BCF88-3984-43CA-9863-AD0835F70B7F}"/>
              </a:ext>
            </a:extLst>
          </p:cNvPr>
          <p:cNvGraphicFramePr>
            <a:graphicFrameLocks noGrp="1"/>
          </p:cNvGraphicFramePr>
          <p:nvPr>
            <p:extLst>
              <p:ext uri="{D42A27DB-BD31-4B8C-83A1-F6EECF244321}">
                <p14:modId xmlns:p14="http://schemas.microsoft.com/office/powerpoint/2010/main" val="302867517"/>
              </p:ext>
            </p:extLst>
          </p:nvPr>
        </p:nvGraphicFramePr>
        <p:xfrm>
          <a:off x="503238" y="4945603"/>
          <a:ext cx="7239000" cy="1483360"/>
        </p:xfrm>
        <a:graphic>
          <a:graphicData uri="http://schemas.openxmlformats.org/drawingml/2006/table">
            <a:tbl>
              <a:tblPr firstRow="1" bandRow="1">
                <a:tableStyleId>{912C8C85-51F0-491E-9774-3900AFEF0FD7}</a:tableStyleId>
              </a:tblPr>
              <a:tblGrid>
                <a:gridCol w="2559509">
                  <a:extLst>
                    <a:ext uri="{9D8B030D-6E8A-4147-A177-3AD203B41FA5}">
                      <a16:colId xmlns:a16="http://schemas.microsoft.com/office/drawing/2014/main" val="3853180010"/>
                    </a:ext>
                  </a:extLst>
                </a:gridCol>
                <a:gridCol w="4679491">
                  <a:extLst>
                    <a:ext uri="{9D8B030D-6E8A-4147-A177-3AD203B41FA5}">
                      <a16:colId xmlns:a16="http://schemas.microsoft.com/office/drawing/2014/main" val="1989800079"/>
                    </a:ext>
                  </a:extLst>
                </a:gridCol>
              </a:tblGrid>
              <a:tr h="370840">
                <a:tc>
                  <a:txBody>
                    <a:bodyPr/>
                    <a:lstStyle/>
                    <a:p>
                      <a:r>
                        <a:rPr lang="en-US">
                          <a:solidFill>
                            <a:schemeClr val="tx1"/>
                          </a:solidFill>
                        </a:rPr>
                        <a:t>Blob Type</a:t>
                      </a:r>
                    </a:p>
                  </a:txBody>
                  <a:tcPr>
                    <a:solidFill>
                      <a:schemeClr val="tx1">
                        <a:lumMod val="50000"/>
                        <a:lumOff val="50000"/>
                      </a:schemeClr>
                    </a:solidFill>
                  </a:tcPr>
                </a:tc>
                <a:tc>
                  <a:txBody>
                    <a:bodyPr/>
                    <a:lstStyle/>
                    <a:p>
                      <a:r>
                        <a:rPr lang="en-US">
                          <a:solidFill>
                            <a:schemeClr val="tx1"/>
                          </a:solidFill>
                        </a:rPr>
                        <a:t>When to Use It</a:t>
                      </a:r>
                    </a:p>
                  </a:txBody>
                  <a:tcPr>
                    <a:solidFill>
                      <a:schemeClr val="tx1">
                        <a:lumMod val="50000"/>
                        <a:lumOff val="50000"/>
                      </a:schemeClr>
                    </a:solidFill>
                  </a:tcPr>
                </a:tc>
                <a:extLst>
                  <a:ext uri="{0D108BD9-81ED-4DB2-BD59-A6C34878D82A}">
                    <a16:rowId xmlns:a16="http://schemas.microsoft.com/office/drawing/2014/main" val="527096057"/>
                  </a:ext>
                </a:extLst>
              </a:tr>
              <a:tr h="370840">
                <a:tc>
                  <a:txBody>
                    <a:bodyPr/>
                    <a:lstStyle/>
                    <a:p>
                      <a:r>
                        <a:rPr lang="en-US"/>
                        <a:t>Hot</a:t>
                      </a:r>
                      <a:endParaRPr lang="en-US">
                        <a:solidFill>
                          <a:schemeClr val="tx1"/>
                        </a:solidFill>
                      </a:endParaRPr>
                    </a:p>
                  </a:txBody>
                  <a:tcPr/>
                </a:tc>
                <a:tc>
                  <a:txBody>
                    <a:bodyPr/>
                    <a:lstStyle/>
                    <a:p>
                      <a:r>
                        <a:rPr lang="en-US"/>
                        <a:t>Frequently accessed data</a:t>
                      </a:r>
                      <a:endParaRPr lang="en-US">
                        <a:solidFill>
                          <a:schemeClr val="tx1"/>
                        </a:solidFill>
                      </a:endParaRPr>
                    </a:p>
                  </a:txBody>
                  <a:tcPr/>
                </a:tc>
                <a:extLst>
                  <a:ext uri="{0D108BD9-81ED-4DB2-BD59-A6C34878D82A}">
                    <a16:rowId xmlns:a16="http://schemas.microsoft.com/office/drawing/2014/main" val="300768444"/>
                  </a:ext>
                </a:extLst>
              </a:tr>
              <a:tr h="370840">
                <a:tc>
                  <a:txBody>
                    <a:bodyPr/>
                    <a:lstStyle/>
                    <a:p>
                      <a:r>
                        <a:rPr lang="en-US"/>
                        <a:t>Cool</a:t>
                      </a:r>
                    </a:p>
                  </a:txBody>
                  <a:tcPr/>
                </a:tc>
                <a:tc>
                  <a:txBody>
                    <a:bodyPr/>
                    <a:lstStyle/>
                    <a:p>
                      <a:r>
                        <a:rPr lang="en-US"/>
                        <a:t>Occasional data access</a:t>
                      </a:r>
                    </a:p>
                  </a:txBody>
                  <a:tcPr/>
                </a:tc>
                <a:extLst>
                  <a:ext uri="{0D108BD9-81ED-4DB2-BD59-A6C34878D82A}">
                    <a16:rowId xmlns:a16="http://schemas.microsoft.com/office/drawing/2014/main" val="2202999016"/>
                  </a:ext>
                </a:extLst>
              </a:tr>
              <a:tr h="370840">
                <a:tc>
                  <a:txBody>
                    <a:bodyPr/>
                    <a:lstStyle/>
                    <a:p>
                      <a:r>
                        <a:rPr lang="en-US"/>
                        <a:t>Archive</a:t>
                      </a:r>
                    </a:p>
                  </a:txBody>
                  <a:tcPr/>
                </a:tc>
                <a:tc>
                  <a:txBody>
                    <a:bodyPr/>
                    <a:lstStyle/>
                    <a:p>
                      <a:r>
                        <a:rPr lang="en-US" dirty="0"/>
                        <a:t>Very rare data access</a:t>
                      </a:r>
                    </a:p>
                  </a:txBody>
                  <a:tcPr/>
                </a:tc>
                <a:extLst>
                  <a:ext uri="{0D108BD9-81ED-4DB2-BD59-A6C34878D82A}">
                    <a16:rowId xmlns:a16="http://schemas.microsoft.com/office/drawing/2014/main" val="724236173"/>
                  </a:ext>
                </a:extLst>
              </a:tr>
            </a:tbl>
          </a:graphicData>
        </a:graphic>
      </p:graphicFrame>
      <p:sp>
        <p:nvSpPr>
          <p:cNvPr id="11" name="TextBox 10">
            <a:extLst>
              <a:ext uri="{FF2B5EF4-FFF2-40B4-BE49-F238E27FC236}">
                <a16:creationId xmlns:a16="http://schemas.microsoft.com/office/drawing/2014/main" id="{AF428505-F9AA-490B-B2B1-13195F033C49}"/>
              </a:ext>
            </a:extLst>
          </p:cNvPr>
          <p:cNvSpPr txBox="1"/>
          <p:nvPr/>
        </p:nvSpPr>
        <p:spPr>
          <a:xfrm>
            <a:off x="274639" y="4125699"/>
            <a:ext cx="2743200" cy="738664"/>
          </a:xfrm>
          <a:prstGeom prst="rect">
            <a:avLst/>
          </a:prstGeom>
          <a:noFill/>
        </p:spPr>
        <p:txBody>
          <a:bodyPr wrap="square" lIns="182880" tIns="146304" rIns="182880" bIns="146304" rtlCol="0">
            <a:spAutoFit/>
          </a:bodyPr>
          <a:lstStyle/>
          <a:p>
            <a:pPr>
              <a:lnSpc>
                <a:spcPct val="90000"/>
              </a:lnSpc>
              <a:spcAft>
                <a:spcPts val="600"/>
              </a:spcAft>
            </a:pPr>
            <a:r>
              <a:rPr lang="en-US" sz="3200" b="1">
                <a:gradFill>
                  <a:gsLst>
                    <a:gs pos="2917">
                      <a:schemeClr val="tx1"/>
                    </a:gs>
                    <a:gs pos="30000">
                      <a:schemeClr val="tx1"/>
                    </a:gs>
                  </a:gsLst>
                  <a:lin ang="5400000" scaled="0"/>
                </a:gradFill>
              </a:rPr>
              <a:t>Storage</a:t>
            </a:r>
          </a:p>
        </p:txBody>
      </p:sp>
      <p:sp>
        <p:nvSpPr>
          <p:cNvPr id="15" name="Rectangle 14">
            <a:extLst>
              <a:ext uri="{FF2B5EF4-FFF2-40B4-BE49-F238E27FC236}">
                <a16:creationId xmlns:a16="http://schemas.microsoft.com/office/drawing/2014/main" id="{80FCC0A3-54A0-4835-8449-ED68BA1E890B}"/>
              </a:ext>
            </a:extLst>
          </p:cNvPr>
          <p:cNvSpPr/>
          <p:nvPr/>
        </p:nvSpPr>
        <p:spPr bwMode="auto">
          <a:xfrm>
            <a:off x="8351837" y="628357"/>
            <a:ext cx="3581400" cy="5725551"/>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200">
                <a:gradFill>
                  <a:gsLst>
                    <a:gs pos="0">
                      <a:srgbClr val="FFFFFF"/>
                    </a:gs>
                    <a:gs pos="100000">
                      <a:srgbClr val="FFFFFF"/>
                    </a:gs>
                  </a:gsLst>
                  <a:lin ang="5400000" scaled="0"/>
                </a:gradFill>
                <a:ea typeface="Segoe UI" pitchFamily="34" charset="0"/>
                <a:cs typeface="Segoe UI" pitchFamily="34" charset="0"/>
              </a:rPr>
              <a:t>Choose the Azure services that align to your:</a:t>
            </a:r>
          </a:p>
          <a:p>
            <a:pP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3200">
                <a:gradFill>
                  <a:gsLst>
                    <a:gs pos="0">
                      <a:srgbClr val="FFFFFF"/>
                    </a:gs>
                    <a:gs pos="100000">
                      <a:srgbClr val="FFFFFF"/>
                    </a:gs>
                  </a:gsLst>
                  <a:lin ang="5400000" scaled="0"/>
                </a:gradFill>
                <a:ea typeface="Segoe UI" pitchFamily="34" charset="0"/>
                <a:cs typeface="Segoe UI" pitchFamily="34" charset="0"/>
              </a:rPr>
              <a:t>Application Needs</a:t>
            </a:r>
          </a:p>
          <a:p>
            <a:pPr algn="ctr" defTabSz="932472" fontAlgn="base">
              <a:lnSpc>
                <a:spcPct val="90000"/>
              </a:lnSpc>
              <a:spcBef>
                <a:spcPct val="0"/>
              </a:spcBef>
              <a:spcAft>
                <a:spcPct val="0"/>
              </a:spcAft>
            </a:pPr>
            <a:r>
              <a:rPr lang="en-US" sz="3200" b="1">
                <a:gradFill>
                  <a:gsLst>
                    <a:gs pos="0">
                      <a:srgbClr val="FFFFFF"/>
                    </a:gs>
                    <a:gs pos="100000">
                      <a:srgbClr val="FFFFFF"/>
                    </a:gs>
                  </a:gsLst>
                  <a:lin ang="5400000" scaled="0"/>
                </a:gradFill>
                <a:ea typeface="Segoe UI" pitchFamily="34" charset="0"/>
                <a:cs typeface="Segoe UI" pitchFamily="34" charset="0"/>
              </a:rPr>
              <a:t>+</a:t>
            </a:r>
          </a:p>
          <a:p>
            <a:pPr algn="ctr" defTabSz="932472" fontAlgn="base">
              <a:lnSpc>
                <a:spcPct val="90000"/>
              </a:lnSpc>
              <a:spcBef>
                <a:spcPct val="0"/>
              </a:spcBef>
              <a:spcAft>
                <a:spcPct val="0"/>
              </a:spcAft>
            </a:pPr>
            <a:r>
              <a:rPr lang="en-US" sz="3200" b="1">
                <a:gradFill>
                  <a:gsLst>
                    <a:gs pos="0">
                      <a:srgbClr val="FFFFFF"/>
                    </a:gs>
                    <a:gs pos="100000">
                      <a:srgbClr val="FFFFFF"/>
                    </a:gs>
                  </a:gsLst>
                  <a:lin ang="5400000" scaled="0"/>
                </a:gradFill>
                <a:ea typeface="Segoe UI" pitchFamily="34" charset="0"/>
                <a:cs typeface="Segoe UI" pitchFamily="34" charset="0"/>
              </a:rPr>
              <a:t>Cost </a:t>
            </a:r>
            <a:r>
              <a:rPr lang="en-US" sz="3200" b="1" err="1">
                <a:gradFill>
                  <a:gsLst>
                    <a:gs pos="0">
                      <a:srgbClr val="FFFFFF"/>
                    </a:gs>
                    <a:gs pos="100000">
                      <a:srgbClr val="FFFFFF"/>
                    </a:gs>
                  </a:gsLst>
                  <a:lin ang="5400000" scaled="0"/>
                </a:gradFill>
                <a:ea typeface="Segoe UI" pitchFamily="34" charset="0"/>
                <a:cs typeface="Segoe UI" pitchFamily="34" charset="0"/>
              </a:rPr>
              <a:t>Objectivies</a:t>
            </a:r>
            <a:endParaRPr lang="en-US" sz="3200" b="1">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3200" b="1">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3200" b="1">
                <a:gradFill>
                  <a:gsLst>
                    <a:gs pos="0">
                      <a:srgbClr val="FFFFFF"/>
                    </a:gs>
                    <a:gs pos="100000">
                      <a:srgbClr val="FFFFFF"/>
                    </a:gs>
                  </a:gsLst>
                  <a:lin ang="5400000" scaled="0"/>
                </a:gradFill>
                <a:ea typeface="Segoe UI" pitchFamily="34" charset="0"/>
                <a:cs typeface="Segoe UI" pitchFamily="34" charset="0"/>
              </a:rPr>
              <a:t>Consider Autoscaling, </a:t>
            </a:r>
            <a:r>
              <a:rPr lang="en-US" sz="3200" b="1" err="1">
                <a:gradFill>
                  <a:gsLst>
                    <a:gs pos="0">
                      <a:srgbClr val="FFFFFF"/>
                    </a:gs>
                    <a:gs pos="100000">
                      <a:srgbClr val="FFFFFF"/>
                    </a:gs>
                  </a:gsLst>
                  <a:lin ang="5400000" scaled="0"/>
                </a:gradFill>
                <a:ea typeface="Segoe UI" pitchFamily="34" charset="0"/>
                <a:cs typeface="Segoe UI" pitchFamily="34" charset="0"/>
              </a:rPr>
              <a:t>AutoShutdown</a:t>
            </a:r>
            <a:r>
              <a:rPr lang="en-US" sz="3200" b="1">
                <a:gradFill>
                  <a:gsLst>
                    <a:gs pos="0">
                      <a:srgbClr val="FFFFFF"/>
                    </a:gs>
                    <a:gs pos="100000">
                      <a:srgbClr val="FFFFFF"/>
                    </a:gs>
                  </a:gsLst>
                  <a:lin ang="5400000" scaled="0"/>
                </a:gradFill>
                <a:ea typeface="Segoe UI" pitchFamily="34" charset="0"/>
                <a:cs typeface="Segoe UI" pitchFamily="34" charset="0"/>
              </a:rPr>
              <a:t> &amp; Policies</a:t>
            </a:r>
          </a:p>
        </p:txBody>
      </p:sp>
    </p:spTree>
    <p:extLst>
      <p:ext uri="{BB962C8B-B14F-4D97-AF65-F5344CB8AC3E}">
        <p14:creationId xmlns:p14="http://schemas.microsoft.com/office/powerpoint/2010/main" val="356798993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88" y="149908"/>
            <a:ext cx="9692598" cy="917575"/>
          </a:xfrm>
        </p:spPr>
        <p:txBody>
          <a:bodyPr/>
          <a:lstStyle/>
          <a:p>
            <a:r>
              <a:rPr lang="en-US"/>
              <a:t>Azure Monitor Platform</a:t>
            </a:r>
          </a:p>
        </p:txBody>
      </p:sp>
      <p:pic>
        <p:nvPicPr>
          <p:cNvPr id="3" name="Picture 2">
            <a:extLst>
              <a:ext uri="{FF2B5EF4-FFF2-40B4-BE49-F238E27FC236}">
                <a16:creationId xmlns:a16="http://schemas.microsoft.com/office/drawing/2014/main" id="{2DCA2299-237A-4857-8128-4751610962CC}"/>
              </a:ext>
            </a:extLst>
          </p:cNvPr>
          <p:cNvPicPr>
            <a:picLocks noChangeAspect="1"/>
          </p:cNvPicPr>
          <p:nvPr/>
        </p:nvPicPr>
        <p:blipFill>
          <a:blip r:embed="rId3"/>
          <a:stretch>
            <a:fillRect/>
          </a:stretch>
        </p:blipFill>
        <p:spPr>
          <a:xfrm>
            <a:off x="933158" y="938215"/>
            <a:ext cx="10643404" cy="6056310"/>
          </a:xfrm>
          <a:prstGeom prst="rect">
            <a:avLst/>
          </a:prstGeom>
        </p:spPr>
      </p:pic>
    </p:spTree>
    <p:extLst>
      <p:ext uri="{BB962C8B-B14F-4D97-AF65-F5344CB8AC3E}">
        <p14:creationId xmlns:p14="http://schemas.microsoft.com/office/powerpoint/2010/main" val="342125314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5"/>
            <a:ext cx="11963398" cy="917575"/>
          </a:xfrm>
        </p:spPr>
        <p:txBody>
          <a:bodyPr/>
          <a:lstStyle/>
          <a:p>
            <a:r>
              <a:rPr lang="en-US" sz="4400">
                <a:solidFill>
                  <a:schemeClr val="accent2"/>
                </a:solidFill>
              </a:rPr>
              <a:t>In Summary - Operational Capabilities for Success</a:t>
            </a:r>
          </a:p>
        </p:txBody>
      </p:sp>
      <p:grpSp>
        <p:nvGrpSpPr>
          <p:cNvPr id="2" name="Group 1">
            <a:extLst>
              <a:ext uri="{FF2B5EF4-FFF2-40B4-BE49-F238E27FC236}">
                <a16:creationId xmlns:a16="http://schemas.microsoft.com/office/drawing/2014/main" id="{D9BA8D6B-9BF9-4A63-B106-636A6A61C704}"/>
              </a:ext>
            </a:extLst>
          </p:cNvPr>
          <p:cNvGrpSpPr/>
          <p:nvPr/>
        </p:nvGrpSpPr>
        <p:grpSpPr>
          <a:xfrm>
            <a:off x="328212" y="1592262"/>
            <a:ext cx="2336272" cy="4082748"/>
            <a:chOff x="328212" y="1592262"/>
            <a:chExt cx="2336272" cy="4082748"/>
          </a:xfrm>
        </p:grpSpPr>
        <p:sp>
          <p:nvSpPr>
            <p:cNvPr id="3" name="Freeform: Shape 2">
              <a:extLst>
                <a:ext uri="{FF2B5EF4-FFF2-40B4-BE49-F238E27FC236}">
                  <a16:creationId xmlns:a16="http://schemas.microsoft.com/office/drawing/2014/main" id="{36E0AA24-F6CB-4F6C-9119-40EB668A5865}"/>
                </a:ext>
              </a:extLst>
            </p:cNvPr>
            <p:cNvSpPr/>
            <p:nvPr/>
          </p:nvSpPr>
          <p:spPr>
            <a:xfrm>
              <a:off x="328212" y="1592262"/>
              <a:ext cx="2336272" cy="4082748"/>
            </a:xfrm>
            <a:custGeom>
              <a:avLst/>
              <a:gdLst>
                <a:gd name="connsiteX0" fmla="*/ 0 w 2336272"/>
                <a:gd name="connsiteY0" fmla="*/ 233627 h 4082748"/>
                <a:gd name="connsiteX1" fmla="*/ 233627 w 2336272"/>
                <a:gd name="connsiteY1" fmla="*/ 0 h 4082748"/>
                <a:gd name="connsiteX2" fmla="*/ 2102645 w 2336272"/>
                <a:gd name="connsiteY2" fmla="*/ 0 h 4082748"/>
                <a:gd name="connsiteX3" fmla="*/ 2336272 w 2336272"/>
                <a:gd name="connsiteY3" fmla="*/ 233627 h 4082748"/>
                <a:gd name="connsiteX4" fmla="*/ 2336272 w 2336272"/>
                <a:gd name="connsiteY4" fmla="*/ 3849121 h 4082748"/>
                <a:gd name="connsiteX5" fmla="*/ 2102645 w 2336272"/>
                <a:gd name="connsiteY5" fmla="*/ 4082748 h 4082748"/>
                <a:gd name="connsiteX6" fmla="*/ 233627 w 2336272"/>
                <a:gd name="connsiteY6" fmla="*/ 4082748 h 4082748"/>
                <a:gd name="connsiteX7" fmla="*/ 0 w 2336272"/>
                <a:gd name="connsiteY7" fmla="*/ 3849121 h 4082748"/>
                <a:gd name="connsiteX8" fmla="*/ 0 w 2336272"/>
                <a:gd name="connsiteY8" fmla="*/ 233627 h 40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6272" h="4082748">
                  <a:moveTo>
                    <a:pt x="0" y="233627"/>
                  </a:moveTo>
                  <a:cubicBezTo>
                    <a:pt x="0" y="104598"/>
                    <a:pt x="104598" y="0"/>
                    <a:pt x="233627" y="0"/>
                  </a:cubicBezTo>
                  <a:lnTo>
                    <a:pt x="2102645" y="0"/>
                  </a:lnTo>
                  <a:cubicBezTo>
                    <a:pt x="2231674" y="0"/>
                    <a:pt x="2336272" y="104598"/>
                    <a:pt x="2336272" y="233627"/>
                  </a:cubicBezTo>
                  <a:lnTo>
                    <a:pt x="2336272" y="3849121"/>
                  </a:lnTo>
                  <a:cubicBezTo>
                    <a:pt x="2336272" y="3978150"/>
                    <a:pt x="2231674" y="4082748"/>
                    <a:pt x="2102645" y="4082748"/>
                  </a:cubicBezTo>
                  <a:lnTo>
                    <a:pt x="233627" y="4082748"/>
                  </a:lnTo>
                  <a:cubicBezTo>
                    <a:pt x="104598" y="4082748"/>
                    <a:pt x="0" y="3978150"/>
                    <a:pt x="0" y="3849121"/>
                  </a:cubicBezTo>
                  <a:lnTo>
                    <a:pt x="0" y="233627"/>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8016" tIns="1761115" rIns="128016" bIns="944566" numCol="1" spcCol="1270" anchor="t" anchorCtr="1">
              <a:noAutofit/>
            </a:bodyPr>
            <a:lstStyle/>
            <a:p>
              <a:pPr lvl="0" defTabSz="800100">
                <a:lnSpc>
                  <a:spcPct val="90000"/>
                </a:lnSpc>
                <a:spcBef>
                  <a:spcPct val="0"/>
                </a:spcBef>
                <a:spcAft>
                  <a:spcPct val="35000"/>
                </a:spcAft>
              </a:pPr>
              <a:r>
                <a:rPr lang="en-US"/>
                <a:t>Operations</a:t>
              </a:r>
            </a:p>
            <a:p>
              <a:pPr marL="114300" lvl="1" indent="-114300" defTabSz="622300">
                <a:lnSpc>
                  <a:spcPct val="90000"/>
                </a:lnSpc>
                <a:spcBef>
                  <a:spcPct val="0"/>
                </a:spcBef>
                <a:spcAft>
                  <a:spcPct val="15000"/>
                </a:spcAft>
                <a:buChar char="•"/>
              </a:pPr>
              <a:r>
                <a:rPr lang="en-US" sz="1400"/>
                <a:t>Organizing resources</a:t>
              </a:r>
            </a:p>
            <a:p>
              <a:pPr marL="114300" lvl="1" indent="-114300" defTabSz="622300">
                <a:lnSpc>
                  <a:spcPct val="90000"/>
                </a:lnSpc>
                <a:spcBef>
                  <a:spcPct val="0"/>
                </a:spcBef>
                <a:spcAft>
                  <a:spcPct val="15000"/>
                </a:spcAft>
                <a:buChar char="•"/>
              </a:pPr>
              <a:r>
                <a:rPr lang="en-US" sz="1400"/>
                <a:t>Cost management</a:t>
              </a:r>
            </a:p>
            <a:p>
              <a:pPr marL="114300" lvl="1" indent="-114300" defTabSz="622300">
                <a:lnSpc>
                  <a:spcPct val="90000"/>
                </a:lnSpc>
                <a:spcBef>
                  <a:spcPct val="0"/>
                </a:spcBef>
                <a:spcAft>
                  <a:spcPct val="15000"/>
                </a:spcAft>
                <a:buChar char="•"/>
              </a:pPr>
              <a:r>
                <a:rPr lang="en-US" sz="1400"/>
                <a:t>Monitoring and management strategy</a:t>
              </a:r>
            </a:p>
          </p:txBody>
        </p:sp>
        <p:sp>
          <p:nvSpPr>
            <p:cNvPr id="5" name="Oval 4">
              <a:extLst>
                <a:ext uri="{FF2B5EF4-FFF2-40B4-BE49-F238E27FC236}">
                  <a16:creationId xmlns:a16="http://schemas.microsoft.com/office/drawing/2014/main" id="{8A8B314F-B8DD-4923-8858-8068AFDD549D}"/>
                </a:ext>
              </a:extLst>
            </p:cNvPr>
            <p:cNvSpPr/>
            <p:nvPr/>
          </p:nvSpPr>
          <p:spPr>
            <a:xfrm>
              <a:off x="816570" y="1837226"/>
              <a:ext cx="1359555" cy="1359555"/>
            </a:xfrm>
            <a:prstGeom prst="ellipse">
              <a:avLst/>
            </a:prstGeom>
            <a:solidFill>
              <a:schemeClr val="bg1"/>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21" name="Text Placeholder 2">
            <a:extLst>
              <a:ext uri="{FF2B5EF4-FFF2-40B4-BE49-F238E27FC236}">
                <a16:creationId xmlns:a16="http://schemas.microsoft.com/office/drawing/2014/main" id="{EDBF52C5-E6D5-45F1-9B56-21D357B29F71}"/>
              </a:ext>
            </a:extLst>
          </p:cNvPr>
          <p:cNvSpPr txBox="1">
            <a:spLocks/>
          </p:cNvSpPr>
          <p:nvPr/>
        </p:nvSpPr>
        <p:spPr>
          <a:xfrm>
            <a:off x="3398837" y="1649663"/>
            <a:ext cx="8591889" cy="3967946"/>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331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6629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57200" marR="0" lvl="0" indent="-457200"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56"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Think through how you want to organize your resources, e.g., </a:t>
            </a:r>
            <a:r>
              <a:rPr lang="en-US">
                <a:gradFill>
                  <a:gsLst>
                    <a:gs pos="1250">
                      <a:srgbClr val="1A1A1A"/>
                    </a:gs>
                    <a:gs pos="100000">
                      <a:srgbClr val="1A1A1A"/>
                    </a:gs>
                  </a:gsLst>
                  <a:lin ang="5400000" scaled="0"/>
                </a:gradFill>
              </a:rPr>
              <a:t>show back implications, naming</a:t>
            </a:r>
            <a:endParaRPr kumimoji="0" lang="en-US" sz="2856"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457200" marR="0" lvl="0" indent="-457200"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56"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Adopt Cost Management</a:t>
            </a:r>
          </a:p>
          <a:p>
            <a:pPr marL="690349" lvl="1" indent="-457200">
              <a:buFont typeface="Wingdings" panose="05000000000000000000" pitchFamily="2" charset="2"/>
              <a:buChar char="§"/>
              <a:defRPr/>
            </a:pPr>
            <a:r>
              <a:rPr kumimoji="0" lang="en-US"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take advantage of opportunities to enforce policy and auto scale where appropriate, e.g., the “programmable thermostat”</a:t>
            </a:r>
          </a:p>
          <a:p>
            <a:pPr marL="457200" marR="0" lvl="0" indent="-457200"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gradFill>
                  <a:gsLst>
                    <a:gs pos="1250">
                      <a:srgbClr val="1A1A1A"/>
                    </a:gs>
                    <a:gs pos="100000">
                      <a:srgbClr val="1A1A1A"/>
                    </a:gs>
                  </a:gsLst>
                  <a:lin ang="5400000" scaled="0"/>
                </a:gradFill>
              </a:rPr>
              <a:t>Understand what health looks like and have a plan. </a:t>
            </a:r>
          </a:p>
          <a:p>
            <a:pPr marL="690349" lvl="1" indent="-457200">
              <a:buFont typeface="Wingdings" panose="05000000000000000000" pitchFamily="2" charset="2"/>
              <a:buChar char="§"/>
              <a:defRPr/>
            </a:pPr>
            <a:r>
              <a:rPr lang="en-US">
                <a:gradFill>
                  <a:gsLst>
                    <a:gs pos="1250">
                      <a:srgbClr val="1A1A1A"/>
                    </a:gs>
                    <a:gs pos="100000">
                      <a:srgbClr val="1A1A1A"/>
                    </a:gs>
                  </a:gsLst>
                  <a:lin ang="5400000" scaled="0"/>
                </a:gradFill>
              </a:rPr>
              <a:t>Leverage Azure Monitor, Log Analytics and Application Insights </a:t>
            </a:r>
          </a:p>
          <a:p>
            <a:pPr marL="457200" marR="0" lvl="0" indent="-457200"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56"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Leverage Azure Advisor, Azure Service Health and Azure Security Center</a:t>
            </a:r>
          </a:p>
        </p:txBody>
      </p:sp>
      <p:pic>
        <p:nvPicPr>
          <p:cNvPr id="8" name="Picture 7">
            <a:extLst>
              <a:ext uri="{FF2B5EF4-FFF2-40B4-BE49-F238E27FC236}">
                <a16:creationId xmlns:a16="http://schemas.microsoft.com/office/drawing/2014/main" id="{74A1E8F6-6477-4612-9268-2CE1A118FBB1}"/>
              </a:ext>
            </a:extLst>
          </p:cNvPr>
          <p:cNvPicPr>
            <a:picLocks noChangeAspect="1"/>
          </p:cNvPicPr>
          <p:nvPr/>
        </p:nvPicPr>
        <p:blipFill>
          <a:blip r:embed="rId3"/>
          <a:stretch>
            <a:fillRect/>
          </a:stretch>
        </p:blipFill>
        <p:spPr>
          <a:xfrm>
            <a:off x="1060445" y="2013014"/>
            <a:ext cx="871804" cy="877900"/>
          </a:xfrm>
          <a:prstGeom prst="rect">
            <a:avLst/>
          </a:prstGeom>
        </p:spPr>
      </p:pic>
    </p:spTree>
    <p:extLst>
      <p:ext uri="{BB962C8B-B14F-4D97-AF65-F5344CB8AC3E}">
        <p14:creationId xmlns:p14="http://schemas.microsoft.com/office/powerpoint/2010/main" val="40486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5"/>
            <a:ext cx="11963398" cy="917575"/>
          </a:xfrm>
        </p:spPr>
        <p:txBody>
          <a:bodyPr/>
          <a:lstStyle/>
          <a:p>
            <a:r>
              <a:rPr lang="en-US" sz="4400">
                <a:solidFill>
                  <a:schemeClr val="accent2"/>
                </a:solidFill>
              </a:rPr>
              <a:t>Core Enablement Capabilities for Success</a:t>
            </a:r>
          </a:p>
        </p:txBody>
      </p:sp>
      <p:graphicFrame>
        <p:nvGraphicFramePr>
          <p:cNvPr id="8" name="Diagram 7">
            <a:extLst>
              <a:ext uri="{FF2B5EF4-FFF2-40B4-BE49-F238E27FC236}">
                <a16:creationId xmlns:a16="http://schemas.microsoft.com/office/drawing/2014/main" id="{B3D51B10-D571-489E-BE84-6BA5BCE7D08A}"/>
              </a:ext>
            </a:extLst>
          </p:cNvPr>
          <p:cNvGraphicFramePr/>
          <p:nvPr>
            <p:extLst/>
          </p:nvPr>
        </p:nvGraphicFramePr>
        <p:xfrm>
          <a:off x="328212" y="1592262"/>
          <a:ext cx="11961714" cy="4082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4" descr="https://azurecomcdn.azureedge.net/cvt-212c12981e7c3c1827f67b47af9ce87f8cb356f72d0fa7bc2b08b4f3e79d831c/images/page/features/resiliency/resilient-apps.png">
            <a:extLst>
              <a:ext uri="{FF2B5EF4-FFF2-40B4-BE49-F238E27FC236}">
                <a16:creationId xmlns:a16="http://schemas.microsoft.com/office/drawing/2014/main" id="{F790661D-BE14-4468-BF70-946BA5CE735D}"/>
              </a:ext>
            </a:extLst>
          </p:cNvPr>
          <p:cNvPicPr>
            <a:picLocks noChangeAspect="1" noChangeArrowheads="1"/>
          </p:cNvPicPr>
          <p:nvPr/>
        </p:nvPicPr>
        <p:blipFill>
          <a:blip r:embed="rId8">
            <a:biLevel thresh="75000"/>
            <a:extLst>
              <a:ext uri="{28A0092B-C50C-407E-A947-70E740481C1C}">
                <a14:useLocalDpi xmlns:a14="http://schemas.microsoft.com/office/drawing/2010/main" val="0"/>
              </a:ext>
            </a:extLst>
          </a:blip>
          <a:srcRect/>
          <a:stretch>
            <a:fillRect/>
          </a:stretch>
        </p:blipFill>
        <p:spPr bwMode="auto">
          <a:xfrm>
            <a:off x="5761037" y="2165841"/>
            <a:ext cx="1077345" cy="7218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549785D-80A7-4448-9F87-DCF185BD1D2A}"/>
              </a:ext>
            </a:extLst>
          </p:cNvPr>
          <p:cNvPicPr>
            <a:picLocks noChangeAspect="1"/>
          </p:cNvPicPr>
          <p:nvPr/>
        </p:nvPicPr>
        <p:blipFill>
          <a:blip r:embed="rId9"/>
          <a:stretch>
            <a:fillRect/>
          </a:stretch>
        </p:blipFill>
        <p:spPr>
          <a:xfrm>
            <a:off x="8256448" y="2087801"/>
            <a:ext cx="871804" cy="877900"/>
          </a:xfrm>
          <a:prstGeom prst="rect">
            <a:avLst/>
          </a:prstGeom>
        </p:spPr>
      </p:pic>
      <p:pic>
        <p:nvPicPr>
          <p:cNvPr id="15" name="Picture 14">
            <a:extLst>
              <a:ext uri="{FF2B5EF4-FFF2-40B4-BE49-F238E27FC236}">
                <a16:creationId xmlns:a16="http://schemas.microsoft.com/office/drawing/2014/main" id="{F7CD404C-AC0D-493E-9DFD-85E018D7D813}"/>
              </a:ext>
            </a:extLst>
          </p:cNvPr>
          <p:cNvPicPr>
            <a:picLocks noChangeAspect="1"/>
          </p:cNvPicPr>
          <p:nvPr/>
        </p:nvPicPr>
        <p:blipFill>
          <a:blip r:embed="rId10"/>
          <a:stretch>
            <a:fillRect/>
          </a:stretch>
        </p:blipFill>
        <p:spPr>
          <a:xfrm>
            <a:off x="10848095" y="2201862"/>
            <a:ext cx="627942" cy="585267"/>
          </a:xfrm>
          <a:prstGeom prst="rect">
            <a:avLst/>
          </a:prstGeom>
        </p:spPr>
      </p:pic>
      <p:pic>
        <p:nvPicPr>
          <p:cNvPr id="16" name="Picture 15">
            <a:extLst>
              <a:ext uri="{FF2B5EF4-FFF2-40B4-BE49-F238E27FC236}">
                <a16:creationId xmlns:a16="http://schemas.microsoft.com/office/drawing/2014/main" id="{0091EC58-0836-4E7C-A63F-B06323138BA2}"/>
              </a:ext>
            </a:extLst>
          </p:cNvPr>
          <p:cNvPicPr>
            <a:picLocks noChangeAspect="1"/>
          </p:cNvPicPr>
          <p:nvPr/>
        </p:nvPicPr>
        <p:blipFill>
          <a:blip r:embed="rId11"/>
          <a:stretch>
            <a:fillRect/>
          </a:stretch>
        </p:blipFill>
        <p:spPr>
          <a:xfrm>
            <a:off x="3551237" y="2210947"/>
            <a:ext cx="627942" cy="676715"/>
          </a:xfrm>
          <a:prstGeom prst="rect">
            <a:avLst/>
          </a:prstGeom>
        </p:spPr>
      </p:pic>
      <p:pic>
        <p:nvPicPr>
          <p:cNvPr id="17" name="Picture 16">
            <a:extLst>
              <a:ext uri="{FF2B5EF4-FFF2-40B4-BE49-F238E27FC236}">
                <a16:creationId xmlns:a16="http://schemas.microsoft.com/office/drawing/2014/main" id="{D7E669A9-31EC-4561-890F-3802B4770936}"/>
              </a:ext>
            </a:extLst>
          </p:cNvPr>
          <p:cNvPicPr>
            <a:picLocks noChangeAspect="1"/>
          </p:cNvPicPr>
          <p:nvPr/>
        </p:nvPicPr>
        <p:blipFill>
          <a:blip r:embed="rId12"/>
          <a:stretch>
            <a:fillRect/>
          </a:stretch>
        </p:blipFill>
        <p:spPr>
          <a:xfrm>
            <a:off x="1112771" y="2201809"/>
            <a:ext cx="762066" cy="609653"/>
          </a:xfrm>
          <a:prstGeom prst="rect">
            <a:avLst/>
          </a:prstGeom>
        </p:spPr>
      </p:pic>
      <p:sp>
        <p:nvSpPr>
          <p:cNvPr id="2" name="Rectangle: Rounded Corners 1">
            <a:extLst>
              <a:ext uri="{FF2B5EF4-FFF2-40B4-BE49-F238E27FC236}">
                <a16:creationId xmlns:a16="http://schemas.microsoft.com/office/drawing/2014/main" id="{14BD47B5-901D-4DB9-B5E8-8588A449A228}"/>
              </a:ext>
            </a:extLst>
          </p:cNvPr>
          <p:cNvSpPr/>
          <p:nvPr/>
        </p:nvSpPr>
        <p:spPr bwMode="auto">
          <a:xfrm>
            <a:off x="309080" y="1287462"/>
            <a:ext cx="9677400" cy="4648200"/>
          </a:xfrm>
          <a:prstGeom prst="roundRect">
            <a:avLst/>
          </a:prstGeom>
          <a:solidFill>
            <a:schemeClr val="tx1">
              <a:lumMod val="40000"/>
              <a:lumOff val="60000"/>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88761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2612-B26B-4FB4-9FA4-9CB421DF5FDC}"/>
              </a:ext>
            </a:extLst>
          </p:cNvPr>
          <p:cNvSpPr>
            <a:spLocks noGrp="1"/>
          </p:cNvSpPr>
          <p:nvPr>
            <p:ph type="title"/>
          </p:nvPr>
        </p:nvSpPr>
        <p:spPr/>
        <p:txBody>
          <a:bodyPr/>
          <a:lstStyle/>
          <a:p>
            <a:r>
              <a:rPr lang="en-US"/>
              <a:t>Automation</a:t>
            </a:r>
          </a:p>
        </p:txBody>
      </p:sp>
      <p:sp>
        <p:nvSpPr>
          <p:cNvPr id="3" name="Content Placeholder 2">
            <a:extLst>
              <a:ext uri="{FF2B5EF4-FFF2-40B4-BE49-F238E27FC236}">
                <a16:creationId xmlns:a16="http://schemas.microsoft.com/office/drawing/2014/main" id="{146B15E5-CEA4-44C8-87D4-56FEE8785496}"/>
              </a:ext>
            </a:extLst>
          </p:cNvPr>
          <p:cNvSpPr>
            <a:spLocks noGrp="1"/>
          </p:cNvSpPr>
          <p:nvPr>
            <p:ph idx="1"/>
          </p:nvPr>
        </p:nvSpPr>
        <p:spPr>
          <a:xfrm>
            <a:off x="274640" y="1212851"/>
            <a:ext cx="11887198" cy="3797963"/>
          </a:xfrm>
        </p:spPr>
        <p:txBody>
          <a:bodyPr vert="horz" wrap="square" lIns="146304" tIns="91440" rIns="146304" bIns="91440" rtlCol="0" anchor="t">
            <a:spAutoFit/>
          </a:bodyPr>
          <a:lstStyle/>
          <a:p>
            <a:r>
              <a:rPr lang="en-US" sz="3600"/>
              <a:t>Common ways to interact with Azure</a:t>
            </a:r>
          </a:p>
          <a:p>
            <a:pPr lvl="1"/>
            <a:r>
              <a:rPr lang="en-US" sz="2000"/>
              <a:t>Portal</a:t>
            </a:r>
          </a:p>
          <a:p>
            <a:pPr lvl="1"/>
            <a:r>
              <a:rPr lang="en-US" sz="2000">
                <a:cs typeface="Segoe UI"/>
              </a:rPr>
              <a:t>REST API</a:t>
            </a:r>
          </a:p>
          <a:p>
            <a:pPr lvl="1"/>
            <a:r>
              <a:rPr lang="en-US" sz="2000"/>
              <a:t>Command Line – </a:t>
            </a:r>
          </a:p>
          <a:p>
            <a:pPr lvl="2"/>
            <a:r>
              <a:rPr lang="en-US" sz="1600"/>
              <a:t>CLI   (More popular with Linux/Mac/Unix background)</a:t>
            </a:r>
          </a:p>
          <a:p>
            <a:pPr lvl="2"/>
            <a:r>
              <a:rPr lang="en-US" sz="1600" err="1"/>
              <a:t>Powershell</a:t>
            </a:r>
            <a:r>
              <a:rPr lang="en-US" sz="1600"/>
              <a:t>    (More popular with Windows background)</a:t>
            </a:r>
            <a:endParaRPr lang="en-US" sz="1600">
              <a:cs typeface="Segoe UI"/>
            </a:endParaRPr>
          </a:p>
          <a:p>
            <a:pPr lvl="1"/>
            <a:r>
              <a:rPr lang="en-US" sz="2000"/>
              <a:t>ARM Templates</a:t>
            </a:r>
            <a:endParaRPr lang="en-US" sz="2000">
              <a:cs typeface="Segoe UI"/>
            </a:endParaRPr>
          </a:p>
          <a:p>
            <a:r>
              <a:rPr lang="en-US" sz="3600" baseline="0"/>
              <a:t>Azure Automation</a:t>
            </a:r>
          </a:p>
          <a:p>
            <a:r>
              <a:rPr lang="en-US" sz="3600">
                <a:latin typeface="Segoe UI Light"/>
                <a:cs typeface="Segoe UI"/>
              </a:rPr>
              <a:t>Alerting</a:t>
            </a:r>
            <a:endParaRPr lang="en-US" sz="1600">
              <a:latin typeface="Segoe UI Light"/>
              <a:cs typeface="Segoe UI"/>
            </a:endParaRPr>
          </a:p>
        </p:txBody>
      </p:sp>
    </p:spTree>
    <p:extLst>
      <p:ext uri="{BB962C8B-B14F-4D97-AF65-F5344CB8AC3E}">
        <p14:creationId xmlns:p14="http://schemas.microsoft.com/office/powerpoint/2010/main" val="23026699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Upcoming Events</a:t>
            </a:r>
          </a:p>
        </p:txBody>
      </p:sp>
      <p:sp>
        <p:nvSpPr>
          <p:cNvPr id="3" name="Text Placeholder 2"/>
          <p:cNvSpPr>
            <a:spLocks noGrp="1"/>
          </p:cNvSpPr>
          <p:nvPr>
            <p:ph type="body" sz="quarter" idx="10"/>
          </p:nvPr>
        </p:nvSpPr>
        <p:spPr>
          <a:xfrm>
            <a:off x="178611" y="1040451"/>
            <a:ext cx="12256982" cy="6954874"/>
          </a:xfrm>
        </p:spPr>
        <p:txBody>
          <a:bodyPr vert="horz" wrap="square" lIns="149217" tIns="93260" rIns="149217" bIns="93260" rtlCol="0" anchor="t">
            <a:spAutoFit/>
          </a:bodyPr>
          <a:lstStyle/>
          <a:p>
            <a:r>
              <a:rPr lang="en-US" sz="3672"/>
              <a:t>User Groups</a:t>
            </a:r>
          </a:p>
          <a:p>
            <a:pPr marL="571215" lvl="1" indent="-571215">
              <a:buFont typeface="Arial" panose="020B0604020202020204" pitchFamily="34" charset="0"/>
              <a:buChar char="•"/>
            </a:pPr>
            <a:r>
              <a:rPr lang="en-US" sz="3264">
                <a:latin typeface="+mj-lt"/>
              </a:rPr>
              <a:t>March – Community Case Study - LinkedIn</a:t>
            </a:r>
            <a:endParaRPr lang="en-US" sz="3264">
              <a:latin typeface="+mj-lt"/>
              <a:cs typeface="Segoe UI Light"/>
            </a:endParaRPr>
          </a:p>
          <a:p>
            <a:pPr marL="571215" indent="-571215">
              <a:buFont typeface="Arial" panose="020B0604020202020204" pitchFamily="34" charset="0"/>
              <a:buChar char="•"/>
            </a:pPr>
            <a:r>
              <a:rPr lang="en-US" sz="3264">
                <a:gradFill>
                  <a:gsLst>
                    <a:gs pos="1250">
                      <a:schemeClr val="tx1"/>
                    </a:gs>
                    <a:gs pos="100000">
                      <a:schemeClr val="tx1"/>
                    </a:gs>
                  </a:gsLst>
                  <a:lin ang="5400000" scaled="0"/>
                </a:gradFill>
              </a:rPr>
              <a:t>April - Intro to Machine Learning and the Azure ML Platform</a:t>
            </a:r>
          </a:p>
          <a:p>
            <a:pPr marL="571215" indent="-571215">
              <a:buFont typeface="Arial" panose="020B0604020202020204" pitchFamily="34" charset="0"/>
              <a:buChar char="•"/>
            </a:pPr>
            <a:r>
              <a:rPr lang="en-US" sz="3264">
                <a:gradFill>
                  <a:gsLst>
                    <a:gs pos="1250">
                      <a:schemeClr val="tx1"/>
                    </a:gs>
                    <a:gs pos="100000">
                      <a:schemeClr val="tx1"/>
                    </a:gs>
                  </a:gsLst>
                  <a:lin ang="5400000" scaled="0"/>
                </a:gradFill>
                <a:cs typeface="Segoe UI Light"/>
              </a:rPr>
              <a:t>May – Community Case Study – Kodak Alaris</a:t>
            </a:r>
          </a:p>
          <a:p>
            <a:r>
              <a:rPr lang="en-US" sz="3672"/>
              <a:t>Other notable events</a:t>
            </a:r>
          </a:p>
          <a:p>
            <a:pPr marL="571215" indent="-571215">
              <a:buFont typeface="Arial" panose="020B0604020202020204" pitchFamily="34" charset="0"/>
              <a:buChar char="•"/>
            </a:pPr>
            <a:r>
              <a:rPr lang="en-US" sz="3264"/>
              <a:t>Microsoft Connect () online </a:t>
            </a:r>
            <a:r>
              <a:rPr lang="en-US" sz="3264">
                <a:hlinkClick r:id="rId3"/>
              </a:rPr>
              <a:t>https://aka.ms/Connect2018</a:t>
            </a:r>
            <a:r>
              <a:rPr lang="en-US" sz="3264"/>
              <a:t> </a:t>
            </a:r>
            <a:endParaRPr lang="en-US" sz="3264">
              <a:cs typeface="Segoe UI Light"/>
            </a:endParaRPr>
          </a:p>
          <a:p>
            <a:pPr marL="571215" indent="-571215">
              <a:buFont typeface="Arial" panose="020B0604020202020204" pitchFamily="34" charset="0"/>
              <a:buChar char="•"/>
            </a:pPr>
            <a:r>
              <a:rPr lang="en-US" sz="3264">
                <a:cs typeface="Segoe UI Light"/>
              </a:rPr>
              <a:t>Product team roadshows – </a:t>
            </a:r>
            <a:r>
              <a:rPr lang="en-US" sz="3264" b="1">
                <a:cs typeface="Segoe UI Light"/>
              </a:rPr>
              <a:t>Registration links on meetup site</a:t>
            </a:r>
          </a:p>
          <a:p>
            <a:pPr marL="1028239" lvl="3" indent="-571215">
              <a:buFont typeface="Arial" panose="020B0604020202020204" pitchFamily="34" charset="0"/>
              <a:buChar char="•"/>
            </a:pPr>
            <a:r>
              <a:rPr lang="en-US">
                <a:cs typeface="Segoe UI Light"/>
              </a:rPr>
              <a:t>Feb 13 – Serverless Computing</a:t>
            </a:r>
          </a:p>
          <a:p>
            <a:pPr marL="1028239" lvl="3" indent="-571215">
              <a:buFont typeface="Arial" panose="020B0604020202020204" pitchFamily="34" charset="0"/>
              <a:buChar char="•"/>
            </a:pPr>
            <a:r>
              <a:rPr lang="en-US">
                <a:cs typeface="Segoe UI Light"/>
              </a:rPr>
              <a:t>Feb 21 – Enterprise Data Warehouse</a:t>
            </a:r>
            <a:r>
              <a:rPr lang="en-US">
                <a:solidFill>
                  <a:srgbClr val="000000"/>
                </a:solidFill>
                <a:cs typeface="Segoe UI Light"/>
              </a:rPr>
              <a:t> </a:t>
            </a:r>
            <a:endParaRPr lang="en-US"/>
          </a:p>
          <a:p>
            <a:pPr marL="571215" indent="-571215">
              <a:buFont typeface="Arial" panose="020B0604020202020204" pitchFamily="34" charset="0"/>
              <a:buChar char="•"/>
            </a:pPr>
            <a:r>
              <a:rPr lang="en-US" sz="3264"/>
              <a:t>March 19 – Tech Summit Series – </a:t>
            </a:r>
            <a:r>
              <a:rPr lang="en-US" sz="3264">
                <a:hlinkClick r:id="rId4" invalidUrl="http:///"/>
              </a:rPr>
              <a:t>https://aka.ms/RocTechSummit</a:t>
            </a:r>
            <a:br>
              <a:rPr lang="en-US" sz="3264">
                <a:cs typeface="Segoe UI Light"/>
                <a:hlinkClick r:id="rId5" invalidUrl="http:///"/>
              </a:rPr>
            </a:br>
            <a:r>
              <a:rPr lang="en-US" sz="3264"/>
              <a:t>	</a:t>
            </a:r>
            <a:r>
              <a:rPr lang="en-US" sz="3978"/>
              <a:t> </a:t>
            </a:r>
            <a:r>
              <a:rPr lang="en-US" sz="2856"/>
              <a:t>Woodcliff Hotel &amp; Spa</a:t>
            </a:r>
            <a:endParaRPr lang="en-US">
              <a:cs typeface="Segoe UI Light"/>
            </a:endParaRPr>
          </a:p>
          <a:p>
            <a:pPr marL="571215" indent="-571215">
              <a:buFont typeface="Arial" panose="020B0604020202020204" pitchFamily="34" charset="0"/>
              <a:buChar char="•"/>
            </a:pPr>
            <a:endParaRPr lang="en-US" sz="2856">
              <a:cs typeface="Segoe UI Light"/>
            </a:endParaRPr>
          </a:p>
          <a:p>
            <a:pPr marL="571215" indent="-571215">
              <a:buFont typeface="Arial" panose="020B0604020202020204" pitchFamily="34" charset="0"/>
              <a:buChar char="•"/>
            </a:pPr>
            <a:endParaRPr lang="en-US" sz="3999">
              <a:cs typeface="Segoe UI Light"/>
            </a:endParaRPr>
          </a:p>
        </p:txBody>
      </p:sp>
      <p:sp>
        <p:nvSpPr>
          <p:cNvPr id="4" name="Slide Number Placeholder 3"/>
          <p:cNvSpPr>
            <a:spLocks noGrp="1"/>
          </p:cNvSpPr>
          <p:nvPr>
            <p:ph type="sldNum" sz="quarter" idx="4"/>
          </p:nvPr>
        </p:nvSpPr>
        <p:spPr/>
        <p:txBody>
          <a:bodyPr/>
          <a:lstStyle/>
          <a:p>
            <a:pPr defTabSz="932418">
              <a:defRPr/>
            </a:pPr>
            <a:fld id="{181750B2-C378-4896-80E6-341FDC8E0FED}" type="slidenum">
              <a:rPr lang="en-IN">
                <a:solidFill>
                  <a:srgbClr val="505050"/>
                </a:solidFill>
                <a:latin typeface="Segoe UI"/>
              </a:rPr>
              <a:pPr defTabSz="932418">
                <a:defRPr/>
              </a:pPr>
              <a:t>5</a:t>
            </a:fld>
            <a:endParaRPr lang="en-IN">
              <a:solidFill>
                <a:srgbClr val="505050"/>
              </a:solidFill>
              <a:latin typeface="Segoe UI"/>
            </a:endParaRPr>
          </a:p>
        </p:txBody>
      </p:sp>
    </p:spTree>
    <p:extLst>
      <p:ext uri="{BB962C8B-B14F-4D97-AF65-F5344CB8AC3E}">
        <p14:creationId xmlns:p14="http://schemas.microsoft.com/office/powerpoint/2010/main" val="281319359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128959" y="15984"/>
            <a:ext cx="10239249" cy="702899"/>
          </a:xfrm>
          <a:prstGeom prst="rect">
            <a:avLst/>
          </a:prstGeom>
        </p:spPr>
        <p:txBody>
          <a:bodyPr/>
          <a:lstStyle>
            <a:lvl1pPr algn="l" defTabSz="913505" rtl="0" eaLnBrk="0" fontAlgn="base" hangingPunct="0">
              <a:lnSpc>
                <a:spcPct val="90000"/>
              </a:lnSpc>
              <a:spcBef>
                <a:spcPct val="0"/>
              </a:spcBef>
              <a:spcAft>
                <a:spcPct val="0"/>
              </a:spcAft>
              <a:defRPr lang="en-US" sz="5400" kern="1200" spc="-100" dirty="0">
                <a:ln w="3175">
                  <a:noFill/>
                </a:ln>
                <a:solidFill>
                  <a:schemeClr val="tx2"/>
                </a:solidFill>
                <a:latin typeface="+mj-lt"/>
                <a:ea typeface="ＭＳ Ｐゴシック" charset="0"/>
                <a:cs typeface="Segoe UI" pitchFamily="34" charset="0"/>
              </a:defRPr>
            </a:lvl1pPr>
            <a:lvl2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defTabSz="931308">
              <a:defRPr/>
            </a:pPr>
            <a:r>
              <a:rPr lang="en-US" sz="4080" b="1" spc="-102">
                <a:solidFill>
                  <a:srgbClr val="FFFFFF"/>
                </a:solidFill>
                <a:latin typeface="Calibri"/>
              </a:rPr>
              <a:t>Configuration &amp; Automation Scenarios</a:t>
            </a:r>
          </a:p>
        </p:txBody>
      </p:sp>
      <p:sp>
        <p:nvSpPr>
          <p:cNvPr id="96" name="Oval 95"/>
          <p:cNvSpPr/>
          <p:nvPr/>
        </p:nvSpPr>
        <p:spPr bwMode="auto">
          <a:xfrm>
            <a:off x="8865765" y="2283026"/>
            <a:ext cx="2536153" cy="2552373"/>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095" fontAlgn="base">
              <a:lnSpc>
                <a:spcPct val="90000"/>
              </a:lnSpc>
              <a:spcBef>
                <a:spcPct val="0"/>
              </a:spcBef>
              <a:spcAft>
                <a:spcPct val="0"/>
              </a:spcAft>
            </a:pPr>
            <a:endParaRPr lang="en-US" sz="2400">
              <a:gradFill>
                <a:gsLst>
                  <a:gs pos="0">
                    <a:srgbClr val="FFFFFF"/>
                  </a:gs>
                  <a:gs pos="100000">
                    <a:srgbClr val="FFFFFF"/>
                  </a:gs>
                </a:gsLst>
                <a:lin ang="5400000" scaled="0"/>
              </a:gradFill>
              <a:latin typeface="Calibri"/>
              <a:ea typeface="Segoe UI" pitchFamily="34" charset="0"/>
              <a:cs typeface="Segoe UI" pitchFamily="34" charset="0"/>
            </a:endParaRPr>
          </a:p>
          <a:p>
            <a:pPr algn="ctr" defTabSz="932095" fontAlgn="base">
              <a:lnSpc>
                <a:spcPct val="90000"/>
              </a:lnSpc>
              <a:spcBef>
                <a:spcPct val="0"/>
              </a:spcBef>
              <a:spcAft>
                <a:spcPct val="0"/>
              </a:spcAft>
            </a:pPr>
            <a:r>
              <a:rPr lang="en-US">
                <a:gradFill>
                  <a:gsLst>
                    <a:gs pos="0">
                      <a:srgbClr val="FFFFFF"/>
                    </a:gs>
                    <a:gs pos="100000">
                      <a:srgbClr val="FFFFFF"/>
                    </a:gs>
                  </a:gsLst>
                  <a:lin ang="5400000" scaled="0"/>
                </a:gradFill>
                <a:latin typeface="Calibri"/>
                <a:ea typeface="Segoe UI" pitchFamily="34" charset="0"/>
                <a:cs typeface="Segoe UI" pitchFamily="34" charset="0"/>
              </a:rPr>
              <a:t>Configuration &amp; Automation</a:t>
            </a:r>
          </a:p>
        </p:txBody>
      </p:sp>
      <p:pic>
        <p:nvPicPr>
          <p:cNvPr id="97" name="Picture 96"/>
          <p:cNvPicPr>
            <a:picLocks noChangeAspect="1"/>
          </p:cNvPicPr>
          <p:nvPr/>
        </p:nvPicPr>
        <p:blipFill>
          <a:blip r:embed="rId3"/>
          <a:stretch>
            <a:fillRect/>
          </a:stretch>
        </p:blipFill>
        <p:spPr>
          <a:xfrm>
            <a:off x="9459638" y="3938453"/>
            <a:ext cx="1219697" cy="696969"/>
          </a:xfrm>
          <a:prstGeom prst="rect">
            <a:avLst/>
          </a:prstGeom>
          <a:solidFill>
            <a:schemeClr val="bg2"/>
          </a:solidFill>
        </p:spPr>
      </p:pic>
      <p:graphicFrame>
        <p:nvGraphicFramePr>
          <p:cNvPr id="22" name="Diagram 21"/>
          <p:cNvGraphicFramePr/>
          <p:nvPr>
            <p:extLst/>
          </p:nvPr>
        </p:nvGraphicFramePr>
        <p:xfrm>
          <a:off x="275481" y="806583"/>
          <a:ext cx="7473652" cy="60477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3" name="Group 22"/>
          <p:cNvGrpSpPr/>
          <p:nvPr/>
        </p:nvGrpSpPr>
        <p:grpSpPr>
          <a:xfrm>
            <a:off x="7832934" y="1288091"/>
            <a:ext cx="4601778" cy="4546428"/>
            <a:chOff x="3788795" y="1853431"/>
            <a:chExt cx="4425144" cy="4371918"/>
          </a:xfrm>
          <a:effectLst>
            <a:outerShdw blurRad="50800" dist="38100" dir="2700000" algn="tl" rotWithShape="0">
              <a:prstClr val="black">
                <a:alpha val="40000"/>
              </a:prstClr>
            </a:outerShdw>
          </a:effectLst>
        </p:grpSpPr>
        <p:grpSp>
          <p:nvGrpSpPr>
            <p:cNvPr id="24" name="Group 11"/>
            <p:cNvGrpSpPr/>
            <p:nvPr/>
          </p:nvGrpSpPr>
          <p:grpSpPr>
            <a:xfrm rot="18900000">
              <a:off x="3788795" y="1853431"/>
              <a:ext cx="4425144" cy="4371918"/>
              <a:chOff x="1978024" y="1492251"/>
              <a:chExt cx="5083176" cy="5087038"/>
            </a:xfrm>
            <a:effectLst/>
          </p:grpSpPr>
          <p:sp>
            <p:nvSpPr>
              <p:cNvPr id="31" name="Freeform 3"/>
              <p:cNvSpPr>
                <a:spLocks/>
              </p:cNvSpPr>
              <p:nvPr/>
            </p:nvSpPr>
            <p:spPr bwMode="auto">
              <a:xfrm>
                <a:off x="4511674" y="1492251"/>
                <a:ext cx="1800225" cy="1466851"/>
              </a:xfrm>
              <a:custGeom>
                <a:avLst/>
                <a:gdLst/>
                <a:ahLst/>
                <a:cxnLst>
                  <a:cxn ang="0">
                    <a:pos x="1134" y="472"/>
                  </a:cxn>
                  <a:cxn ang="0">
                    <a:pos x="1134" y="472"/>
                  </a:cxn>
                  <a:cxn ang="0">
                    <a:pos x="1078" y="418"/>
                  </a:cxn>
                  <a:cxn ang="0">
                    <a:pos x="1020" y="368"/>
                  </a:cxn>
                  <a:cxn ang="0">
                    <a:pos x="960" y="320"/>
                  </a:cxn>
                  <a:cxn ang="0">
                    <a:pos x="896" y="274"/>
                  </a:cxn>
                  <a:cxn ang="0">
                    <a:pos x="832" y="234"/>
                  </a:cxn>
                  <a:cxn ang="0">
                    <a:pos x="764" y="194"/>
                  </a:cxn>
                  <a:cxn ang="0">
                    <a:pos x="696" y="160"/>
                  </a:cxn>
                  <a:cxn ang="0">
                    <a:pos x="624" y="126"/>
                  </a:cxn>
                  <a:cxn ang="0">
                    <a:pos x="552" y="98"/>
                  </a:cxn>
                  <a:cxn ang="0">
                    <a:pos x="478" y="72"/>
                  </a:cxn>
                  <a:cxn ang="0">
                    <a:pos x="400" y="52"/>
                  </a:cxn>
                  <a:cxn ang="0">
                    <a:pos x="324" y="34"/>
                  </a:cxn>
                  <a:cxn ang="0">
                    <a:pos x="244" y="20"/>
                  </a:cxn>
                  <a:cxn ang="0">
                    <a:pos x="164" y="10"/>
                  </a:cxn>
                  <a:cxn ang="0">
                    <a:pos x="82" y="2"/>
                  </a:cxn>
                  <a:cxn ang="0">
                    <a:pos x="0" y="0"/>
                  </a:cxn>
                  <a:cxn ang="0">
                    <a:pos x="128" y="160"/>
                  </a:cxn>
                  <a:cxn ang="0">
                    <a:pos x="256" y="320"/>
                  </a:cxn>
                  <a:cxn ang="0">
                    <a:pos x="128" y="480"/>
                  </a:cxn>
                  <a:cxn ang="0">
                    <a:pos x="0" y="640"/>
                  </a:cxn>
                  <a:cxn ang="0">
                    <a:pos x="0" y="640"/>
                  </a:cxn>
                  <a:cxn ang="0">
                    <a:pos x="0" y="640"/>
                  </a:cxn>
                  <a:cxn ang="0">
                    <a:pos x="50" y="642"/>
                  </a:cxn>
                  <a:cxn ang="0">
                    <a:pos x="98" y="646"/>
                  </a:cxn>
                  <a:cxn ang="0">
                    <a:pos x="146" y="652"/>
                  </a:cxn>
                  <a:cxn ang="0">
                    <a:pos x="194" y="660"/>
                  </a:cxn>
                  <a:cxn ang="0">
                    <a:pos x="240" y="672"/>
                  </a:cxn>
                  <a:cxn ang="0">
                    <a:pos x="286" y="684"/>
                  </a:cxn>
                  <a:cxn ang="0">
                    <a:pos x="330" y="700"/>
                  </a:cxn>
                  <a:cxn ang="0">
                    <a:pos x="374" y="716"/>
                  </a:cxn>
                  <a:cxn ang="0">
                    <a:pos x="418" y="736"/>
                  </a:cxn>
                  <a:cxn ang="0">
                    <a:pos x="458" y="758"/>
                  </a:cxn>
                  <a:cxn ang="0">
                    <a:pos x="500" y="780"/>
                  </a:cxn>
                  <a:cxn ang="0">
                    <a:pos x="538" y="806"/>
                  </a:cxn>
                  <a:cxn ang="0">
                    <a:pos x="576" y="832"/>
                  </a:cxn>
                  <a:cxn ang="0">
                    <a:pos x="612" y="860"/>
                  </a:cxn>
                  <a:cxn ang="0">
                    <a:pos x="646" y="892"/>
                  </a:cxn>
                  <a:cxn ang="0">
                    <a:pos x="680" y="924"/>
                  </a:cxn>
                  <a:cxn ang="0">
                    <a:pos x="680" y="924"/>
                  </a:cxn>
                  <a:cxn ang="0">
                    <a:pos x="680" y="924"/>
                  </a:cxn>
                  <a:cxn ang="0">
                    <a:pos x="680" y="924"/>
                  </a:cxn>
                  <a:cxn ang="0">
                    <a:pos x="680" y="924"/>
                  </a:cxn>
                  <a:cxn ang="0">
                    <a:pos x="682" y="924"/>
                  </a:cxn>
                  <a:cxn ang="0">
                    <a:pos x="884" y="900"/>
                  </a:cxn>
                  <a:cxn ang="0">
                    <a:pos x="1088" y="878"/>
                  </a:cxn>
                  <a:cxn ang="0">
                    <a:pos x="1110" y="674"/>
                  </a:cxn>
                  <a:cxn ang="0">
                    <a:pos x="1132" y="472"/>
                  </a:cxn>
                  <a:cxn ang="0">
                    <a:pos x="1134" y="472"/>
                  </a:cxn>
                </a:cxnLst>
                <a:rect l="0" t="0" r="r" b="b"/>
                <a:pathLst>
                  <a:path w="1134" h="924">
                    <a:moveTo>
                      <a:pt x="1134" y="472"/>
                    </a:moveTo>
                    <a:lnTo>
                      <a:pt x="1134" y="472"/>
                    </a:lnTo>
                    <a:lnTo>
                      <a:pt x="1078" y="418"/>
                    </a:lnTo>
                    <a:lnTo>
                      <a:pt x="1020" y="368"/>
                    </a:lnTo>
                    <a:lnTo>
                      <a:pt x="960" y="320"/>
                    </a:lnTo>
                    <a:lnTo>
                      <a:pt x="896" y="274"/>
                    </a:lnTo>
                    <a:lnTo>
                      <a:pt x="832" y="234"/>
                    </a:lnTo>
                    <a:lnTo>
                      <a:pt x="764" y="194"/>
                    </a:lnTo>
                    <a:lnTo>
                      <a:pt x="696" y="160"/>
                    </a:lnTo>
                    <a:lnTo>
                      <a:pt x="624" y="126"/>
                    </a:lnTo>
                    <a:lnTo>
                      <a:pt x="552" y="98"/>
                    </a:lnTo>
                    <a:lnTo>
                      <a:pt x="478" y="72"/>
                    </a:lnTo>
                    <a:lnTo>
                      <a:pt x="400" y="52"/>
                    </a:lnTo>
                    <a:lnTo>
                      <a:pt x="324" y="34"/>
                    </a:lnTo>
                    <a:lnTo>
                      <a:pt x="244" y="20"/>
                    </a:lnTo>
                    <a:lnTo>
                      <a:pt x="164" y="10"/>
                    </a:lnTo>
                    <a:lnTo>
                      <a:pt x="82" y="2"/>
                    </a:lnTo>
                    <a:lnTo>
                      <a:pt x="0" y="0"/>
                    </a:lnTo>
                    <a:lnTo>
                      <a:pt x="128" y="160"/>
                    </a:lnTo>
                    <a:lnTo>
                      <a:pt x="256" y="320"/>
                    </a:lnTo>
                    <a:lnTo>
                      <a:pt x="128" y="480"/>
                    </a:lnTo>
                    <a:lnTo>
                      <a:pt x="0" y="640"/>
                    </a:lnTo>
                    <a:lnTo>
                      <a:pt x="0" y="640"/>
                    </a:lnTo>
                    <a:lnTo>
                      <a:pt x="0" y="640"/>
                    </a:lnTo>
                    <a:lnTo>
                      <a:pt x="50" y="642"/>
                    </a:lnTo>
                    <a:lnTo>
                      <a:pt x="98" y="646"/>
                    </a:lnTo>
                    <a:lnTo>
                      <a:pt x="146" y="652"/>
                    </a:lnTo>
                    <a:lnTo>
                      <a:pt x="194" y="660"/>
                    </a:lnTo>
                    <a:lnTo>
                      <a:pt x="240" y="672"/>
                    </a:lnTo>
                    <a:lnTo>
                      <a:pt x="286" y="684"/>
                    </a:lnTo>
                    <a:lnTo>
                      <a:pt x="330" y="700"/>
                    </a:lnTo>
                    <a:lnTo>
                      <a:pt x="374" y="716"/>
                    </a:lnTo>
                    <a:lnTo>
                      <a:pt x="418" y="736"/>
                    </a:lnTo>
                    <a:lnTo>
                      <a:pt x="458" y="758"/>
                    </a:lnTo>
                    <a:lnTo>
                      <a:pt x="500" y="780"/>
                    </a:lnTo>
                    <a:lnTo>
                      <a:pt x="538" y="806"/>
                    </a:lnTo>
                    <a:lnTo>
                      <a:pt x="576" y="832"/>
                    </a:lnTo>
                    <a:lnTo>
                      <a:pt x="612" y="860"/>
                    </a:lnTo>
                    <a:lnTo>
                      <a:pt x="646" y="892"/>
                    </a:lnTo>
                    <a:lnTo>
                      <a:pt x="680" y="924"/>
                    </a:lnTo>
                    <a:lnTo>
                      <a:pt x="680" y="924"/>
                    </a:lnTo>
                    <a:lnTo>
                      <a:pt x="680" y="924"/>
                    </a:lnTo>
                    <a:lnTo>
                      <a:pt x="680" y="924"/>
                    </a:lnTo>
                    <a:lnTo>
                      <a:pt x="680" y="924"/>
                    </a:lnTo>
                    <a:lnTo>
                      <a:pt x="682" y="924"/>
                    </a:lnTo>
                    <a:lnTo>
                      <a:pt x="884" y="900"/>
                    </a:lnTo>
                    <a:lnTo>
                      <a:pt x="1088" y="878"/>
                    </a:lnTo>
                    <a:lnTo>
                      <a:pt x="1110" y="674"/>
                    </a:lnTo>
                    <a:lnTo>
                      <a:pt x="1132" y="472"/>
                    </a:lnTo>
                    <a:lnTo>
                      <a:pt x="1134" y="472"/>
                    </a:lnTo>
                    <a:close/>
                  </a:path>
                </a:pathLst>
              </a:custGeom>
              <a:solidFill>
                <a:schemeClr val="accent6">
                  <a:lumMod val="75000"/>
                </a:schemeClr>
              </a:solidFill>
              <a:ln w="3175">
                <a:noFill/>
                <a:prstDash val="solid"/>
                <a:round/>
                <a:headEnd/>
                <a:tailEnd/>
              </a:ln>
            </p:spPr>
            <p:txBody>
              <a:bodyPr/>
              <a:lstStyle/>
              <a:p>
                <a:pPr defTabSz="950772">
                  <a:defRPr/>
                </a:pPr>
                <a:endParaRPr lang="en-US" sz="1350" kern="0">
                  <a:solidFill>
                    <a:prstClr val="black"/>
                  </a:solidFill>
                  <a:latin typeface="Segoe UI" charset="0"/>
                  <a:ea typeface="Segoe UI" charset="0"/>
                  <a:cs typeface="Segoe UI" charset="0"/>
                </a:endParaRPr>
              </a:p>
            </p:txBody>
          </p:sp>
          <p:sp>
            <p:nvSpPr>
              <p:cNvPr id="32" name="Freeform 4"/>
              <p:cNvSpPr>
                <a:spLocks/>
              </p:cNvSpPr>
              <p:nvPr/>
            </p:nvSpPr>
            <p:spPr bwMode="auto">
              <a:xfrm>
                <a:off x="2717799" y="1492251"/>
                <a:ext cx="2203450" cy="1463676"/>
              </a:xfrm>
              <a:custGeom>
                <a:avLst/>
                <a:gdLst/>
                <a:ahLst/>
                <a:cxnLst>
                  <a:cxn ang="0">
                    <a:pos x="1134" y="0"/>
                  </a:cxn>
                  <a:cxn ang="0">
                    <a:pos x="1134" y="0"/>
                  </a:cxn>
                  <a:cxn ang="0">
                    <a:pos x="1056" y="2"/>
                  </a:cxn>
                  <a:cxn ang="0">
                    <a:pos x="980" y="8"/>
                  </a:cxn>
                  <a:cxn ang="0">
                    <a:pos x="904" y="16"/>
                  </a:cxn>
                  <a:cxn ang="0">
                    <a:pos x="828" y="30"/>
                  </a:cxn>
                  <a:cxn ang="0">
                    <a:pos x="752" y="46"/>
                  </a:cxn>
                  <a:cxn ang="0">
                    <a:pos x="676" y="66"/>
                  </a:cxn>
                  <a:cxn ang="0">
                    <a:pos x="602" y="90"/>
                  </a:cxn>
                  <a:cxn ang="0">
                    <a:pos x="530" y="118"/>
                  </a:cxn>
                  <a:cxn ang="0">
                    <a:pos x="458" y="148"/>
                  </a:cxn>
                  <a:cxn ang="0">
                    <a:pos x="388" y="184"/>
                  </a:cxn>
                  <a:cxn ang="0">
                    <a:pos x="318" y="222"/>
                  </a:cxn>
                  <a:cxn ang="0">
                    <a:pos x="250" y="264"/>
                  </a:cxn>
                  <a:cxn ang="0">
                    <a:pos x="186" y="310"/>
                  </a:cxn>
                  <a:cxn ang="0">
                    <a:pos x="122" y="360"/>
                  </a:cxn>
                  <a:cxn ang="0">
                    <a:pos x="60" y="412"/>
                  </a:cxn>
                  <a:cxn ang="0">
                    <a:pos x="0" y="470"/>
                  </a:cxn>
                  <a:cxn ang="0">
                    <a:pos x="202" y="492"/>
                  </a:cxn>
                  <a:cxn ang="0">
                    <a:pos x="406" y="514"/>
                  </a:cxn>
                  <a:cxn ang="0">
                    <a:pos x="428" y="718"/>
                  </a:cxn>
                  <a:cxn ang="0">
                    <a:pos x="452" y="922"/>
                  </a:cxn>
                  <a:cxn ang="0">
                    <a:pos x="452" y="922"/>
                  </a:cxn>
                  <a:cxn ang="0">
                    <a:pos x="452" y="922"/>
                  </a:cxn>
                  <a:cxn ang="0">
                    <a:pos x="488" y="888"/>
                  </a:cxn>
                  <a:cxn ang="0">
                    <a:pos x="524" y="856"/>
                  </a:cxn>
                  <a:cxn ang="0">
                    <a:pos x="564" y="826"/>
                  </a:cxn>
                  <a:cxn ang="0">
                    <a:pos x="602" y="798"/>
                  </a:cxn>
                  <a:cxn ang="0">
                    <a:pos x="644" y="774"/>
                  </a:cxn>
                  <a:cxn ang="0">
                    <a:pos x="684" y="750"/>
                  </a:cxn>
                  <a:cxn ang="0">
                    <a:pos x="728" y="730"/>
                  </a:cxn>
                  <a:cxn ang="0">
                    <a:pos x="770" y="710"/>
                  </a:cxn>
                  <a:cxn ang="0">
                    <a:pos x="814" y="694"/>
                  </a:cxn>
                  <a:cxn ang="0">
                    <a:pos x="858" y="680"/>
                  </a:cxn>
                  <a:cxn ang="0">
                    <a:pos x="904" y="668"/>
                  </a:cxn>
                  <a:cxn ang="0">
                    <a:pos x="948" y="658"/>
                  </a:cxn>
                  <a:cxn ang="0">
                    <a:pos x="994" y="650"/>
                  </a:cxn>
                  <a:cxn ang="0">
                    <a:pos x="1040" y="646"/>
                  </a:cxn>
                  <a:cxn ang="0">
                    <a:pos x="1086" y="642"/>
                  </a:cxn>
                  <a:cxn ang="0">
                    <a:pos x="1132" y="640"/>
                  </a:cxn>
                  <a:cxn ang="0">
                    <a:pos x="1132" y="642"/>
                  </a:cxn>
                  <a:cxn ang="0">
                    <a:pos x="1132" y="640"/>
                  </a:cxn>
                  <a:cxn ang="0">
                    <a:pos x="1132" y="640"/>
                  </a:cxn>
                  <a:cxn ang="0">
                    <a:pos x="1134" y="640"/>
                  </a:cxn>
                  <a:cxn ang="0">
                    <a:pos x="1134" y="640"/>
                  </a:cxn>
                  <a:cxn ang="0">
                    <a:pos x="1260" y="482"/>
                  </a:cxn>
                  <a:cxn ang="0">
                    <a:pos x="1388" y="322"/>
                  </a:cxn>
                  <a:cxn ang="0">
                    <a:pos x="1260" y="162"/>
                  </a:cxn>
                  <a:cxn ang="0">
                    <a:pos x="1134" y="2"/>
                  </a:cxn>
                  <a:cxn ang="0">
                    <a:pos x="1134" y="0"/>
                  </a:cxn>
                </a:cxnLst>
                <a:rect l="0" t="0" r="r" b="b"/>
                <a:pathLst>
                  <a:path w="1388" h="922">
                    <a:moveTo>
                      <a:pt x="1134" y="0"/>
                    </a:moveTo>
                    <a:lnTo>
                      <a:pt x="1134" y="0"/>
                    </a:lnTo>
                    <a:lnTo>
                      <a:pt x="1056" y="2"/>
                    </a:lnTo>
                    <a:lnTo>
                      <a:pt x="980" y="8"/>
                    </a:lnTo>
                    <a:lnTo>
                      <a:pt x="904" y="16"/>
                    </a:lnTo>
                    <a:lnTo>
                      <a:pt x="828" y="30"/>
                    </a:lnTo>
                    <a:lnTo>
                      <a:pt x="752" y="46"/>
                    </a:lnTo>
                    <a:lnTo>
                      <a:pt x="676" y="66"/>
                    </a:lnTo>
                    <a:lnTo>
                      <a:pt x="602" y="90"/>
                    </a:lnTo>
                    <a:lnTo>
                      <a:pt x="530" y="118"/>
                    </a:lnTo>
                    <a:lnTo>
                      <a:pt x="458" y="148"/>
                    </a:lnTo>
                    <a:lnTo>
                      <a:pt x="388" y="184"/>
                    </a:lnTo>
                    <a:lnTo>
                      <a:pt x="318" y="222"/>
                    </a:lnTo>
                    <a:lnTo>
                      <a:pt x="250" y="264"/>
                    </a:lnTo>
                    <a:lnTo>
                      <a:pt x="186" y="310"/>
                    </a:lnTo>
                    <a:lnTo>
                      <a:pt x="122" y="360"/>
                    </a:lnTo>
                    <a:lnTo>
                      <a:pt x="60" y="412"/>
                    </a:lnTo>
                    <a:lnTo>
                      <a:pt x="0" y="470"/>
                    </a:lnTo>
                    <a:lnTo>
                      <a:pt x="202" y="492"/>
                    </a:lnTo>
                    <a:lnTo>
                      <a:pt x="406" y="514"/>
                    </a:lnTo>
                    <a:lnTo>
                      <a:pt x="428" y="718"/>
                    </a:lnTo>
                    <a:lnTo>
                      <a:pt x="452" y="922"/>
                    </a:lnTo>
                    <a:lnTo>
                      <a:pt x="452" y="922"/>
                    </a:lnTo>
                    <a:lnTo>
                      <a:pt x="452" y="922"/>
                    </a:lnTo>
                    <a:lnTo>
                      <a:pt x="488" y="888"/>
                    </a:lnTo>
                    <a:lnTo>
                      <a:pt x="524" y="856"/>
                    </a:lnTo>
                    <a:lnTo>
                      <a:pt x="564" y="826"/>
                    </a:lnTo>
                    <a:lnTo>
                      <a:pt x="602" y="798"/>
                    </a:lnTo>
                    <a:lnTo>
                      <a:pt x="644" y="774"/>
                    </a:lnTo>
                    <a:lnTo>
                      <a:pt x="684" y="750"/>
                    </a:lnTo>
                    <a:lnTo>
                      <a:pt x="728" y="730"/>
                    </a:lnTo>
                    <a:lnTo>
                      <a:pt x="770" y="710"/>
                    </a:lnTo>
                    <a:lnTo>
                      <a:pt x="814" y="694"/>
                    </a:lnTo>
                    <a:lnTo>
                      <a:pt x="858" y="680"/>
                    </a:lnTo>
                    <a:lnTo>
                      <a:pt x="904" y="668"/>
                    </a:lnTo>
                    <a:lnTo>
                      <a:pt x="948" y="658"/>
                    </a:lnTo>
                    <a:lnTo>
                      <a:pt x="994" y="650"/>
                    </a:lnTo>
                    <a:lnTo>
                      <a:pt x="1040" y="646"/>
                    </a:lnTo>
                    <a:lnTo>
                      <a:pt x="1086" y="642"/>
                    </a:lnTo>
                    <a:lnTo>
                      <a:pt x="1132" y="640"/>
                    </a:lnTo>
                    <a:lnTo>
                      <a:pt x="1132" y="642"/>
                    </a:lnTo>
                    <a:lnTo>
                      <a:pt x="1132" y="640"/>
                    </a:lnTo>
                    <a:lnTo>
                      <a:pt x="1132" y="640"/>
                    </a:lnTo>
                    <a:lnTo>
                      <a:pt x="1134" y="640"/>
                    </a:lnTo>
                    <a:lnTo>
                      <a:pt x="1134" y="640"/>
                    </a:lnTo>
                    <a:lnTo>
                      <a:pt x="1260" y="482"/>
                    </a:lnTo>
                    <a:lnTo>
                      <a:pt x="1388" y="322"/>
                    </a:lnTo>
                    <a:lnTo>
                      <a:pt x="1260" y="162"/>
                    </a:lnTo>
                    <a:lnTo>
                      <a:pt x="1134" y="2"/>
                    </a:lnTo>
                    <a:lnTo>
                      <a:pt x="1134" y="0"/>
                    </a:lnTo>
                    <a:close/>
                  </a:path>
                </a:pathLst>
              </a:custGeom>
              <a:solidFill>
                <a:srgbClr val="005494"/>
              </a:solidFill>
              <a:ln w="3175">
                <a:noFill/>
                <a:prstDash val="solid"/>
                <a:round/>
                <a:headEnd/>
                <a:tailEnd/>
              </a:ln>
            </p:spPr>
            <p:txBody>
              <a:bodyPr/>
              <a:lstStyle/>
              <a:p>
                <a:pPr defTabSz="950772">
                  <a:defRPr/>
                </a:pPr>
                <a:endParaRPr lang="en-US" sz="1350" kern="0">
                  <a:solidFill>
                    <a:prstClr val="black"/>
                  </a:solidFill>
                  <a:latin typeface="Segoe UI" charset="0"/>
                  <a:ea typeface="Segoe UI" charset="0"/>
                  <a:cs typeface="Segoe UI" charset="0"/>
                </a:endParaRPr>
              </a:p>
            </p:txBody>
          </p:sp>
          <p:sp>
            <p:nvSpPr>
              <p:cNvPr id="33" name="Freeform 5"/>
              <p:cNvSpPr>
                <a:spLocks/>
              </p:cNvSpPr>
              <p:nvPr/>
            </p:nvSpPr>
            <p:spPr bwMode="auto">
              <a:xfrm>
                <a:off x="5594350" y="4035428"/>
                <a:ext cx="1466850" cy="1800226"/>
              </a:xfrm>
              <a:custGeom>
                <a:avLst/>
                <a:gdLst/>
                <a:ahLst/>
                <a:cxnLst>
                  <a:cxn ang="0">
                    <a:pos x="454" y="1134"/>
                  </a:cxn>
                  <a:cxn ang="0">
                    <a:pos x="454" y="1134"/>
                  </a:cxn>
                  <a:cxn ang="0">
                    <a:pos x="506" y="1078"/>
                  </a:cxn>
                  <a:cxn ang="0">
                    <a:pos x="556" y="1020"/>
                  </a:cxn>
                  <a:cxn ang="0">
                    <a:pos x="604" y="960"/>
                  </a:cxn>
                  <a:cxn ang="0">
                    <a:pos x="650" y="896"/>
                  </a:cxn>
                  <a:cxn ang="0">
                    <a:pos x="690" y="832"/>
                  </a:cxn>
                  <a:cxn ang="0">
                    <a:pos x="730" y="764"/>
                  </a:cxn>
                  <a:cxn ang="0">
                    <a:pos x="764" y="696"/>
                  </a:cxn>
                  <a:cxn ang="0">
                    <a:pos x="798" y="624"/>
                  </a:cxn>
                  <a:cxn ang="0">
                    <a:pos x="826" y="552"/>
                  </a:cxn>
                  <a:cxn ang="0">
                    <a:pos x="852" y="478"/>
                  </a:cxn>
                  <a:cxn ang="0">
                    <a:pos x="872" y="402"/>
                  </a:cxn>
                  <a:cxn ang="0">
                    <a:pos x="890" y="324"/>
                  </a:cxn>
                  <a:cxn ang="0">
                    <a:pos x="904" y="244"/>
                  </a:cxn>
                  <a:cxn ang="0">
                    <a:pos x="914" y="164"/>
                  </a:cxn>
                  <a:cxn ang="0">
                    <a:pos x="922" y="82"/>
                  </a:cxn>
                  <a:cxn ang="0">
                    <a:pos x="924" y="0"/>
                  </a:cxn>
                  <a:cxn ang="0">
                    <a:pos x="764" y="128"/>
                  </a:cxn>
                  <a:cxn ang="0">
                    <a:pos x="604" y="256"/>
                  </a:cxn>
                  <a:cxn ang="0">
                    <a:pos x="444" y="128"/>
                  </a:cxn>
                  <a:cxn ang="0">
                    <a:pos x="284" y="0"/>
                  </a:cxn>
                  <a:cxn ang="0">
                    <a:pos x="284" y="0"/>
                  </a:cxn>
                  <a:cxn ang="0">
                    <a:pos x="284" y="0"/>
                  </a:cxn>
                  <a:cxn ang="0">
                    <a:pos x="282" y="50"/>
                  </a:cxn>
                  <a:cxn ang="0">
                    <a:pos x="278" y="98"/>
                  </a:cxn>
                  <a:cxn ang="0">
                    <a:pos x="272" y="146"/>
                  </a:cxn>
                  <a:cxn ang="0">
                    <a:pos x="264" y="194"/>
                  </a:cxn>
                  <a:cxn ang="0">
                    <a:pos x="252" y="240"/>
                  </a:cxn>
                  <a:cxn ang="0">
                    <a:pos x="240" y="286"/>
                  </a:cxn>
                  <a:cxn ang="0">
                    <a:pos x="224" y="332"/>
                  </a:cxn>
                  <a:cxn ang="0">
                    <a:pos x="208" y="374"/>
                  </a:cxn>
                  <a:cxn ang="0">
                    <a:pos x="188" y="418"/>
                  </a:cxn>
                  <a:cxn ang="0">
                    <a:pos x="166" y="458"/>
                  </a:cxn>
                  <a:cxn ang="0">
                    <a:pos x="144" y="500"/>
                  </a:cxn>
                  <a:cxn ang="0">
                    <a:pos x="118" y="538"/>
                  </a:cxn>
                  <a:cxn ang="0">
                    <a:pos x="92" y="576"/>
                  </a:cxn>
                  <a:cxn ang="0">
                    <a:pos x="64" y="612"/>
                  </a:cxn>
                  <a:cxn ang="0">
                    <a:pos x="32" y="646"/>
                  </a:cxn>
                  <a:cxn ang="0">
                    <a:pos x="0" y="680"/>
                  </a:cxn>
                  <a:cxn ang="0">
                    <a:pos x="0" y="680"/>
                  </a:cxn>
                  <a:cxn ang="0">
                    <a:pos x="0" y="680"/>
                  </a:cxn>
                  <a:cxn ang="0">
                    <a:pos x="0" y="680"/>
                  </a:cxn>
                  <a:cxn ang="0">
                    <a:pos x="0" y="680"/>
                  </a:cxn>
                  <a:cxn ang="0">
                    <a:pos x="0" y="682"/>
                  </a:cxn>
                  <a:cxn ang="0">
                    <a:pos x="24" y="884"/>
                  </a:cxn>
                  <a:cxn ang="0">
                    <a:pos x="46" y="1088"/>
                  </a:cxn>
                  <a:cxn ang="0">
                    <a:pos x="250" y="1110"/>
                  </a:cxn>
                  <a:cxn ang="0">
                    <a:pos x="452" y="1132"/>
                  </a:cxn>
                  <a:cxn ang="0">
                    <a:pos x="454" y="1134"/>
                  </a:cxn>
                </a:cxnLst>
                <a:rect l="0" t="0" r="r" b="b"/>
                <a:pathLst>
                  <a:path w="924" h="1134">
                    <a:moveTo>
                      <a:pt x="454" y="1134"/>
                    </a:moveTo>
                    <a:lnTo>
                      <a:pt x="454" y="1134"/>
                    </a:lnTo>
                    <a:lnTo>
                      <a:pt x="506" y="1078"/>
                    </a:lnTo>
                    <a:lnTo>
                      <a:pt x="556" y="1020"/>
                    </a:lnTo>
                    <a:lnTo>
                      <a:pt x="604" y="960"/>
                    </a:lnTo>
                    <a:lnTo>
                      <a:pt x="650" y="896"/>
                    </a:lnTo>
                    <a:lnTo>
                      <a:pt x="690" y="832"/>
                    </a:lnTo>
                    <a:lnTo>
                      <a:pt x="730" y="764"/>
                    </a:lnTo>
                    <a:lnTo>
                      <a:pt x="764" y="696"/>
                    </a:lnTo>
                    <a:lnTo>
                      <a:pt x="798" y="624"/>
                    </a:lnTo>
                    <a:lnTo>
                      <a:pt x="826" y="552"/>
                    </a:lnTo>
                    <a:lnTo>
                      <a:pt x="852" y="478"/>
                    </a:lnTo>
                    <a:lnTo>
                      <a:pt x="872" y="402"/>
                    </a:lnTo>
                    <a:lnTo>
                      <a:pt x="890" y="324"/>
                    </a:lnTo>
                    <a:lnTo>
                      <a:pt x="904" y="244"/>
                    </a:lnTo>
                    <a:lnTo>
                      <a:pt x="914" y="164"/>
                    </a:lnTo>
                    <a:lnTo>
                      <a:pt x="922" y="82"/>
                    </a:lnTo>
                    <a:lnTo>
                      <a:pt x="924" y="0"/>
                    </a:lnTo>
                    <a:lnTo>
                      <a:pt x="764" y="128"/>
                    </a:lnTo>
                    <a:lnTo>
                      <a:pt x="604" y="256"/>
                    </a:lnTo>
                    <a:lnTo>
                      <a:pt x="444" y="128"/>
                    </a:lnTo>
                    <a:lnTo>
                      <a:pt x="284" y="0"/>
                    </a:lnTo>
                    <a:lnTo>
                      <a:pt x="284" y="0"/>
                    </a:lnTo>
                    <a:lnTo>
                      <a:pt x="284" y="0"/>
                    </a:lnTo>
                    <a:lnTo>
                      <a:pt x="282" y="50"/>
                    </a:lnTo>
                    <a:lnTo>
                      <a:pt x="278" y="98"/>
                    </a:lnTo>
                    <a:lnTo>
                      <a:pt x="272" y="146"/>
                    </a:lnTo>
                    <a:lnTo>
                      <a:pt x="264" y="194"/>
                    </a:lnTo>
                    <a:lnTo>
                      <a:pt x="252" y="240"/>
                    </a:lnTo>
                    <a:lnTo>
                      <a:pt x="240" y="286"/>
                    </a:lnTo>
                    <a:lnTo>
                      <a:pt x="224" y="332"/>
                    </a:lnTo>
                    <a:lnTo>
                      <a:pt x="208" y="374"/>
                    </a:lnTo>
                    <a:lnTo>
                      <a:pt x="188" y="418"/>
                    </a:lnTo>
                    <a:lnTo>
                      <a:pt x="166" y="458"/>
                    </a:lnTo>
                    <a:lnTo>
                      <a:pt x="144" y="500"/>
                    </a:lnTo>
                    <a:lnTo>
                      <a:pt x="118" y="538"/>
                    </a:lnTo>
                    <a:lnTo>
                      <a:pt x="92" y="576"/>
                    </a:lnTo>
                    <a:lnTo>
                      <a:pt x="64" y="612"/>
                    </a:lnTo>
                    <a:lnTo>
                      <a:pt x="32" y="646"/>
                    </a:lnTo>
                    <a:lnTo>
                      <a:pt x="0" y="680"/>
                    </a:lnTo>
                    <a:lnTo>
                      <a:pt x="0" y="680"/>
                    </a:lnTo>
                    <a:lnTo>
                      <a:pt x="0" y="680"/>
                    </a:lnTo>
                    <a:lnTo>
                      <a:pt x="0" y="680"/>
                    </a:lnTo>
                    <a:lnTo>
                      <a:pt x="0" y="680"/>
                    </a:lnTo>
                    <a:lnTo>
                      <a:pt x="0" y="682"/>
                    </a:lnTo>
                    <a:lnTo>
                      <a:pt x="24" y="884"/>
                    </a:lnTo>
                    <a:lnTo>
                      <a:pt x="46" y="1088"/>
                    </a:lnTo>
                    <a:lnTo>
                      <a:pt x="250" y="1110"/>
                    </a:lnTo>
                    <a:lnTo>
                      <a:pt x="452" y="1132"/>
                    </a:lnTo>
                    <a:lnTo>
                      <a:pt x="454" y="1134"/>
                    </a:lnTo>
                    <a:close/>
                  </a:path>
                </a:pathLst>
              </a:custGeom>
              <a:solidFill>
                <a:srgbClr val="39CEC7"/>
              </a:solidFill>
              <a:ln w="3175">
                <a:noFill/>
                <a:prstDash val="solid"/>
                <a:round/>
                <a:headEnd/>
                <a:tailEnd/>
              </a:ln>
            </p:spPr>
            <p:txBody>
              <a:bodyPr/>
              <a:lstStyle/>
              <a:p>
                <a:pPr defTabSz="950772">
                  <a:defRPr/>
                </a:pPr>
                <a:endParaRPr lang="en-US" sz="1350" kern="0">
                  <a:solidFill>
                    <a:prstClr val="black"/>
                  </a:solidFill>
                  <a:latin typeface="Segoe UI" charset="0"/>
                  <a:ea typeface="Segoe UI" charset="0"/>
                  <a:cs typeface="Segoe UI" charset="0"/>
                </a:endParaRPr>
              </a:p>
            </p:txBody>
          </p:sp>
          <p:sp>
            <p:nvSpPr>
              <p:cNvPr id="34" name="Freeform 6"/>
              <p:cNvSpPr>
                <a:spLocks/>
              </p:cNvSpPr>
              <p:nvPr/>
            </p:nvSpPr>
            <p:spPr bwMode="auto">
              <a:xfrm>
                <a:off x="1978026" y="3497987"/>
                <a:ext cx="1463674" cy="2335438"/>
              </a:xfrm>
              <a:custGeom>
                <a:avLst/>
                <a:gdLst>
                  <a:gd name="connsiteX0" fmla="*/ 0 w 10000"/>
                  <a:gd name="connsiteY0" fmla="*/ 1830 h 10000"/>
                  <a:gd name="connsiteX1" fmla="*/ 0 w 10000"/>
                  <a:gd name="connsiteY1" fmla="*/ 1830 h 10000"/>
                  <a:gd name="connsiteX2" fmla="*/ 22 w 10000"/>
                  <a:gd name="connsiteY2" fmla="*/ 2392 h 10000"/>
                  <a:gd name="connsiteX3" fmla="*/ 65 w 10000"/>
                  <a:gd name="connsiteY3" fmla="*/ 2939 h 10000"/>
                  <a:gd name="connsiteX4" fmla="*/ 174 w 10000"/>
                  <a:gd name="connsiteY4" fmla="*/ 3487 h 10000"/>
                  <a:gd name="connsiteX5" fmla="*/ 304 w 10000"/>
                  <a:gd name="connsiteY5" fmla="*/ 4035 h 10000"/>
                  <a:gd name="connsiteX6" fmla="*/ 477 w 10000"/>
                  <a:gd name="connsiteY6" fmla="*/ 4582 h 10000"/>
                  <a:gd name="connsiteX7" fmla="*/ 716 w 10000"/>
                  <a:gd name="connsiteY7" fmla="*/ 5130 h 10000"/>
                  <a:gd name="connsiteX8" fmla="*/ 954 w 10000"/>
                  <a:gd name="connsiteY8" fmla="*/ 5663 h 10000"/>
                  <a:gd name="connsiteX9" fmla="*/ 1258 w 10000"/>
                  <a:gd name="connsiteY9" fmla="*/ 6182 h 10000"/>
                  <a:gd name="connsiteX10" fmla="*/ 1605 w 10000"/>
                  <a:gd name="connsiteY10" fmla="*/ 6700 h 10000"/>
                  <a:gd name="connsiteX11" fmla="*/ 1974 w 10000"/>
                  <a:gd name="connsiteY11" fmla="*/ 7205 h 10000"/>
                  <a:gd name="connsiteX12" fmla="*/ 2386 w 10000"/>
                  <a:gd name="connsiteY12" fmla="*/ 7709 h 10000"/>
                  <a:gd name="connsiteX13" fmla="*/ 2863 w 10000"/>
                  <a:gd name="connsiteY13" fmla="*/ 8199 h 10000"/>
                  <a:gd name="connsiteX14" fmla="*/ 3341 w 10000"/>
                  <a:gd name="connsiteY14" fmla="*/ 8660 h 10000"/>
                  <a:gd name="connsiteX15" fmla="*/ 3883 w 10000"/>
                  <a:gd name="connsiteY15" fmla="*/ 9121 h 10000"/>
                  <a:gd name="connsiteX16" fmla="*/ 4469 w 10000"/>
                  <a:gd name="connsiteY16" fmla="*/ 9568 h 10000"/>
                  <a:gd name="connsiteX17" fmla="*/ 5076 w 10000"/>
                  <a:gd name="connsiteY17" fmla="*/ 10000 h 10000"/>
                  <a:gd name="connsiteX18" fmla="*/ 5336 w 10000"/>
                  <a:gd name="connsiteY18" fmla="*/ 8545 h 10000"/>
                  <a:gd name="connsiteX19" fmla="*/ 5575 w 10000"/>
                  <a:gd name="connsiteY19" fmla="*/ 7075 h 10000"/>
                  <a:gd name="connsiteX20" fmla="*/ 7787 w 10000"/>
                  <a:gd name="connsiteY20" fmla="*/ 6916 h 10000"/>
                  <a:gd name="connsiteX21" fmla="*/ 9978 w 10000"/>
                  <a:gd name="connsiteY21" fmla="*/ 6744 h 10000"/>
                  <a:gd name="connsiteX22" fmla="*/ 10000 w 10000"/>
                  <a:gd name="connsiteY22" fmla="*/ 6744 h 10000"/>
                  <a:gd name="connsiteX23" fmla="*/ 10000 w 10000"/>
                  <a:gd name="connsiteY23" fmla="*/ 6744 h 10000"/>
                  <a:gd name="connsiteX24" fmla="*/ 9610 w 10000"/>
                  <a:gd name="connsiteY24" fmla="*/ 6484 h 10000"/>
                  <a:gd name="connsiteX25" fmla="*/ 9284 w 10000"/>
                  <a:gd name="connsiteY25" fmla="*/ 6225 h 10000"/>
                  <a:gd name="connsiteX26" fmla="*/ 8959 w 10000"/>
                  <a:gd name="connsiteY26" fmla="*/ 5937 h 10000"/>
                  <a:gd name="connsiteX27" fmla="*/ 8655 w 10000"/>
                  <a:gd name="connsiteY27" fmla="*/ 5663 h 10000"/>
                  <a:gd name="connsiteX28" fmla="*/ 8373 w 10000"/>
                  <a:gd name="connsiteY28" fmla="*/ 5360 h 10000"/>
                  <a:gd name="connsiteX29" fmla="*/ 8134 w 10000"/>
                  <a:gd name="connsiteY29" fmla="*/ 5072 h 10000"/>
                  <a:gd name="connsiteX30" fmla="*/ 7896 w 10000"/>
                  <a:gd name="connsiteY30" fmla="*/ 4755 h 10000"/>
                  <a:gd name="connsiteX31" fmla="*/ 7701 w 10000"/>
                  <a:gd name="connsiteY31" fmla="*/ 4452 h 10000"/>
                  <a:gd name="connsiteX32" fmla="*/ 7527 w 10000"/>
                  <a:gd name="connsiteY32" fmla="*/ 4135 h 10000"/>
                  <a:gd name="connsiteX33" fmla="*/ 7375 w 10000"/>
                  <a:gd name="connsiteY33" fmla="*/ 3818 h 10000"/>
                  <a:gd name="connsiteX34" fmla="*/ 7223 w 10000"/>
                  <a:gd name="connsiteY34" fmla="*/ 3487 h 10000"/>
                  <a:gd name="connsiteX35" fmla="*/ 7137 w 10000"/>
                  <a:gd name="connsiteY35" fmla="*/ 3170 h 10000"/>
                  <a:gd name="connsiteX36" fmla="*/ 7050 w 10000"/>
                  <a:gd name="connsiteY36" fmla="*/ 2839 h 10000"/>
                  <a:gd name="connsiteX37" fmla="*/ 6985 w 10000"/>
                  <a:gd name="connsiteY37" fmla="*/ 2507 h 10000"/>
                  <a:gd name="connsiteX38" fmla="*/ 6941 w 10000"/>
                  <a:gd name="connsiteY38" fmla="*/ 2176 h 10000"/>
                  <a:gd name="connsiteX39" fmla="*/ 6941 w 10000"/>
                  <a:gd name="connsiteY39" fmla="*/ 1844 h 10000"/>
                  <a:gd name="connsiteX40" fmla="*/ 6941 w 10000"/>
                  <a:gd name="connsiteY40" fmla="*/ 1844 h 10000"/>
                  <a:gd name="connsiteX41" fmla="*/ 6941 w 10000"/>
                  <a:gd name="connsiteY41" fmla="*/ 1844 h 10000"/>
                  <a:gd name="connsiteX42" fmla="*/ 6941 w 10000"/>
                  <a:gd name="connsiteY42" fmla="*/ 1844 h 10000"/>
                  <a:gd name="connsiteX43" fmla="*/ 6941 w 10000"/>
                  <a:gd name="connsiteY43" fmla="*/ 1830 h 10000"/>
                  <a:gd name="connsiteX44" fmla="*/ 6941 w 10000"/>
                  <a:gd name="connsiteY44" fmla="*/ 1830 h 10000"/>
                  <a:gd name="connsiteX45" fmla="*/ 5206 w 10000"/>
                  <a:gd name="connsiteY45" fmla="*/ 922 h 10000"/>
                  <a:gd name="connsiteX46" fmla="*/ 3471 w 10000"/>
                  <a:gd name="connsiteY46" fmla="*/ 0 h 10000"/>
                  <a:gd name="connsiteX47" fmla="*/ 1557 w 10000"/>
                  <a:gd name="connsiteY47" fmla="*/ 443 h 10000"/>
                  <a:gd name="connsiteX48" fmla="*/ 22 w 10000"/>
                  <a:gd name="connsiteY48" fmla="*/ 1830 h 10000"/>
                  <a:gd name="connsiteX49" fmla="*/ 0 w 10000"/>
                  <a:gd name="connsiteY49" fmla="*/ 1830 h 10000"/>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1521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922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599">
                    <a:moveTo>
                      <a:pt x="0" y="2429"/>
                    </a:moveTo>
                    <a:lnTo>
                      <a:pt x="0" y="2429"/>
                    </a:lnTo>
                    <a:cubicBezTo>
                      <a:pt x="7" y="2616"/>
                      <a:pt x="15" y="2804"/>
                      <a:pt x="22" y="2991"/>
                    </a:cubicBezTo>
                    <a:cubicBezTo>
                      <a:pt x="36" y="3173"/>
                      <a:pt x="51" y="3356"/>
                      <a:pt x="65" y="3538"/>
                    </a:cubicBezTo>
                    <a:cubicBezTo>
                      <a:pt x="101" y="3721"/>
                      <a:pt x="138" y="3903"/>
                      <a:pt x="174" y="4086"/>
                    </a:cubicBezTo>
                    <a:cubicBezTo>
                      <a:pt x="217" y="4269"/>
                      <a:pt x="261" y="4451"/>
                      <a:pt x="304" y="4634"/>
                    </a:cubicBezTo>
                    <a:cubicBezTo>
                      <a:pt x="362" y="4816"/>
                      <a:pt x="419" y="4999"/>
                      <a:pt x="477" y="5181"/>
                    </a:cubicBezTo>
                    <a:lnTo>
                      <a:pt x="716" y="5729"/>
                    </a:lnTo>
                    <a:cubicBezTo>
                      <a:pt x="795" y="5907"/>
                      <a:pt x="875" y="6084"/>
                      <a:pt x="954" y="6262"/>
                    </a:cubicBezTo>
                    <a:lnTo>
                      <a:pt x="1258" y="6781"/>
                    </a:lnTo>
                    <a:lnTo>
                      <a:pt x="1605" y="7299"/>
                    </a:lnTo>
                    <a:lnTo>
                      <a:pt x="1974" y="7804"/>
                    </a:lnTo>
                    <a:lnTo>
                      <a:pt x="2386" y="8308"/>
                    </a:lnTo>
                    <a:lnTo>
                      <a:pt x="2863" y="8798"/>
                    </a:lnTo>
                    <a:lnTo>
                      <a:pt x="3341" y="9259"/>
                    </a:lnTo>
                    <a:lnTo>
                      <a:pt x="3883" y="9720"/>
                    </a:lnTo>
                    <a:lnTo>
                      <a:pt x="4469" y="10167"/>
                    </a:lnTo>
                    <a:lnTo>
                      <a:pt x="5076" y="10599"/>
                    </a:lnTo>
                    <a:cubicBezTo>
                      <a:pt x="5163" y="10114"/>
                      <a:pt x="5249" y="9629"/>
                      <a:pt x="5336" y="9144"/>
                    </a:cubicBezTo>
                    <a:cubicBezTo>
                      <a:pt x="5416" y="8654"/>
                      <a:pt x="5495" y="8164"/>
                      <a:pt x="5575" y="7674"/>
                    </a:cubicBezTo>
                    <a:lnTo>
                      <a:pt x="7787" y="7515"/>
                    </a:lnTo>
                    <a:lnTo>
                      <a:pt x="9978" y="7343"/>
                    </a:lnTo>
                    <a:lnTo>
                      <a:pt x="10000" y="7343"/>
                    </a:lnTo>
                    <a:lnTo>
                      <a:pt x="10000" y="7343"/>
                    </a:lnTo>
                    <a:lnTo>
                      <a:pt x="9610" y="7083"/>
                    </a:lnTo>
                    <a:lnTo>
                      <a:pt x="9284" y="6824"/>
                    </a:lnTo>
                    <a:lnTo>
                      <a:pt x="8959" y="6536"/>
                    </a:lnTo>
                    <a:lnTo>
                      <a:pt x="8655" y="6262"/>
                    </a:lnTo>
                    <a:lnTo>
                      <a:pt x="8373" y="5959"/>
                    </a:lnTo>
                    <a:lnTo>
                      <a:pt x="8134" y="5671"/>
                    </a:lnTo>
                    <a:lnTo>
                      <a:pt x="7896" y="5354"/>
                    </a:lnTo>
                    <a:lnTo>
                      <a:pt x="7701" y="5051"/>
                    </a:lnTo>
                    <a:lnTo>
                      <a:pt x="7527" y="4734"/>
                    </a:lnTo>
                    <a:lnTo>
                      <a:pt x="7375" y="4417"/>
                    </a:lnTo>
                    <a:cubicBezTo>
                      <a:pt x="7324" y="4307"/>
                      <a:pt x="7274" y="4196"/>
                      <a:pt x="7223" y="4086"/>
                    </a:cubicBezTo>
                    <a:cubicBezTo>
                      <a:pt x="7194" y="3980"/>
                      <a:pt x="7166" y="3875"/>
                      <a:pt x="7137" y="3769"/>
                    </a:cubicBezTo>
                    <a:cubicBezTo>
                      <a:pt x="7108" y="3659"/>
                      <a:pt x="7079" y="3548"/>
                      <a:pt x="7050" y="3438"/>
                    </a:cubicBezTo>
                    <a:cubicBezTo>
                      <a:pt x="7028" y="3327"/>
                      <a:pt x="7007" y="3217"/>
                      <a:pt x="6985" y="3106"/>
                    </a:cubicBezTo>
                    <a:cubicBezTo>
                      <a:pt x="6970" y="2996"/>
                      <a:pt x="6956" y="2885"/>
                      <a:pt x="6941" y="2775"/>
                    </a:cubicBezTo>
                    <a:lnTo>
                      <a:pt x="6941" y="2443"/>
                    </a:lnTo>
                    <a:lnTo>
                      <a:pt x="6941" y="2443"/>
                    </a:lnTo>
                    <a:lnTo>
                      <a:pt x="6941" y="2443"/>
                    </a:lnTo>
                    <a:lnTo>
                      <a:pt x="6941" y="2443"/>
                    </a:lnTo>
                    <a:lnTo>
                      <a:pt x="6941" y="2429"/>
                    </a:lnTo>
                    <a:lnTo>
                      <a:pt x="6941" y="2429"/>
                    </a:lnTo>
                    <a:lnTo>
                      <a:pt x="5206" y="922"/>
                    </a:lnTo>
                    <a:lnTo>
                      <a:pt x="3649" y="0"/>
                    </a:lnTo>
                    <a:lnTo>
                      <a:pt x="1557" y="1042"/>
                    </a:lnTo>
                    <a:lnTo>
                      <a:pt x="22" y="2429"/>
                    </a:lnTo>
                    <a:lnTo>
                      <a:pt x="0" y="2429"/>
                    </a:lnTo>
                    <a:close/>
                  </a:path>
                </a:pathLst>
              </a:custGeom>
              <a:solidFill>
                <a:srgbClr val="0070C0"/>
              </a:solidFill>
              <a:ln w="3175">
                <a:noFill/>
                <a:prstDash val="solid"/>
                <a:round/>
                <a:headEnd/>
                <a:tailEnd/>
              </a:ln>
            </p:spPr>
            <p:txBody>
              <a:bodyPr/>
              <a:lstStyle/>
              <a:p>
                <a:pPr defTabSz="950772">
                  <a:defRPr/>
                </a:pPr>
                <a:endParaRPr lang="en-US" sz="1350" kern="0">
                  <a:solidFill>
                    <a:prstClr val="black"/>
                  </a:solidFill>
                  <a:latin typeface="Segoe UI" charset="0"/>
                  <a:ea typeface="Segoe UI" charset="0"/>
                  <a:cs typeface="Segoe UI" charset="0"/>
                </a:endParaRPr>
              </a:p>
            </p:txBody>
          </p:sp>
          <p:sp>
            <p:nvSpPr>
              <p:cNvPr id="35" name="Freeform 7"/>
              <p:cNvSpPr>
                <a:spLocks/>
              </p:cNvSpPr>
              <p:nvPr/>
            </p:nvSpPr>
            <p:spPr bwMode="auto">
              <a:xfrm>
                <a:off x="1978024" y="2235201"/>
                <a:ext cx="1463674" cy="1800226"/>
              </a:xfrm>
              <a:custGeom>
                <a:avLst/>
                <a:gdLst/>
                <a:ahLst/>
                <a:cxnLst>
                  <a:cxn ang="0">
                    <a:pos x="470" y="0"/>
                  </a:cxn>
                  <a:cxn ang="0">
                    <a:pos x="470" y="0"/>
                  </a:cxn>
                  <a:cxn ang="0">
                    <a:pos x="416" y="56"/>
                  </a:cxn>
                  <a:cxn ang="0">
                    <a:pos x="366" y="114"/>
                  </a:cxn>
                  <a:cxn ang="0">
                    <a:pos x="318" y="174"/>
                  </a:cxn>
                  <a:cxn ang="0">
                    <a:pos x="274" y="238"/>
                  </a:cxn>
                  <a:cxn ang="0">
                    <a:pos x="232" y="302"/>
                  </a:cxn>
                  <a:cxn ang="0">
                    <a:pos x="194" y="370"/>
                  </a:cxn>
                  <a:cxn ang="0">
                    <a:pos x="158" y="438"/>
                  </a:cxn>
                  <a:cxn ang="0">
                    <a:pos x="126" y="510"/>
                  </a:cxn>
                  <a:cxn ang="0">
                    <a:pos x="98" y="582"/>
                  </a:cxn>
                  <a:cxn ang="0">
                    <a:pos x="72" y="658"/>
                  </a:cxn>
                  <a:cxn ang="0">
                    <a:pos x="50" y="734"/>
                  </a:cxn>
                  <a:cxn ang="0">
                    <a:pos x="32" y="810"/>
                  </a:cxn>
                  <a:cxn ang="0">
                    <a:pos x="18" y="890"/>
                  </a:cxn>
                  <a:cxn ang="0">
                    <a:pos x="8" y="970"/>
                  </a:cxn>
                  <a:cxn ang="0">
                    <a:pos x="2" y="1052"/>
                  </a:cxn>
                  <a:cxn ang="0">
                    <a:pos x="0" y="1134"/>
                  </a:cxn>
                  <a:cxn ang="0">
                    <a:pos x="160" y="1006"/>
                  </a:cxn>
                  <a:cxn ang="0">
                    <a:pos x="320" y="878"/>
                  </a:cxn>
                  <a:cxn ang="0">
                    <a:pos x="480" y="1006"/>
                  </a:cxn>
                  <a:cxn ang="0">
                    <a:pos x="640" y="1134"/>
                  </a:cxn>
                  <a:cxn ang="0">
                    <a:pos x="640" y="1134"/>
                  </a:cxn>
                  <a:cxn ang="0">
                    <a:pos x="640" y="1134"/>
                  </a:cxn>
                  <a:cxn ang="0">
                    <a:pos x="640" y="1084"/>
                  </a:cxn>
                  <a:cxn ang="0">
                    <a:pos x="644" y="1036"/>
                  </a:cxn>
                  <a:cxn ang="0">
                    <a:pos x="650" y="988"/>
                  </a:cxn>
                  <a:cxn ang="0">
                    <a:pos x="660" y="940"/>
                  </a:cxn>
                  <a:cxn ang="0">
                    <a:pos x="670" y="894"/>
                  </a:cxn>
                  <a:cxn ang="0">
                    <a:pos x="682" y="848"/>
                  </a:cxn>
                  <a:cxn ang="0">
                    <a:pos x="698" y="804"/>
                  </a:cxn>
                  <a:cxn ang="0">
                    <a:pos x="716" y="760"/>
                  </a:cxn>
                  <a:cxn ang="0">
                    <a:pos x="734" y="716"/>
                  </a:cxn>
                  <a:cxn ang="0">
                    <a:pos x="756" y="676"/>
                  </a:cxn>
                  <a:cxn ang="0">
                    <a:pos x="780" y="636"/>
                  </a:cxn>
                  <a:cxn ang="0">
                    <a:pos x="804" y="596"/>
                  </a:cxn>
                  <a:cxn ang="0">
                    <a:pos x="832" y="558"/>
                  </a:cxn>
                  <a:cxn ang="0">
                    <a:pos x="860" y="522"/>
                  </a:cxn>
                  <a:cxn ang="0">
                    <a:pos x="890" y="488"/>
                  </a:cxn>
                  <a:cxn ang="0">
                    <a:pos x="922" y="454"/>
                  </a:cxn>
                  <a:cxn ang="0">
                    <a:pos x="922" y="454"/>
                  </a:cxn>
                  <a:cxn ang="0">
                    <a:pos x="922" y="454"/>
                  </a:cxn>
                  <a:cxn ang="0">
                    <a:pos x="922" y="454"/>
                  </a:cxn>
                  <a:cxn ang="0">
                    <a:pos x="922" y="454"/>
                  </a:cxn>
                  <a:cxn ang="0">
                    <a:pos x="922" y="452"/>
                  </a:cxn>
                  <a:cxn ang="0">
                    <a:pos x="900" y="250"/>
                  </a:cxn>
                  <a:cxn ang="0">
                    <a:pos x="878" y="48"/>
                  </a:cxn>
                  <a:cxn ang="0">
                    <a:pos x="674" y="24"/>
                  </a:cxn>
                  <a:cxn ang="0">
                    <a:pos x="472" y="2"/>
                  </a:cxn>
                  <a:cxn ang="0">
                    <a:pos x="470" y="0"/>
                  </a:cxn>
                </a:cxnLst>
                <a:rect l="0" t="0" r="r" b="b"/>
                <a:pathLst>
                  <a:path w="922" h="1134">
                    <a:moveTo>
                      <a:pt x="470" y="0"/>
                    </a:moveTo>
                    <a:lnTo>
                      <a:pt x="470" y="0"/>
                    </a:lnTo>
                    <a:lnTo>
                      <a:pt x="416" y="56"/>
                    </a:lnTo>
                    <a:lnTo>
                      <a:pt x="366" y="114"/>
                    </a:lnTo>
                    <a:lnTo>
                      <a:pt x="318" y="174"/>
                    </a:lnTo>
                    <a:lnTo>
                      <a:pt x="274" y="238"/>
                    </a:lnTo>
                    <a:lnTo>
                      <a:pt x="232" y="302"/>
                    </a:lnTo>
                    <a:lnTo>
                      <a:pt x="194" y="370"/>
                    </a:lnTo>
                    <a:lnTo>
                      <a:pt x="158" y="438"/>
                    </a:lnTo>
                    <a:lnTo>
                      <a:pt x="126" y="510"/>
                    </a:lnTo>
                    <a:lnTo>
                      <a:pt x="98" y="582"/>
                    </a:lnTo>
                    <a:lnTo>
                      <a:pt x="72" y="658"/>
                    </a:lnTo>
                    <a:lnTo>
                      <a:pt x="50" y="734"/>
                    </a:lnTo>
                    <a:lnTo>
                      <a:pt x="32" y="810"/>
                    </a:lnTo>
                    <a:lnTo>
                      <a:pt x="18" y="890"/>
                    </a:lnTo>
                    <a:lnTo>
                      <a:pt x="8" y="970"/>
                    </a:lnTo>
                    <a:lnTo>
                      <a:pt x="2" y="1052"/>
                    </a:lnTo>
                    <a:lnTo>
                      <a:pt x="0" y="1134"/>
                    </a:lnTo>
                    <a:lnTo>
                      <a:pt x="160" y="1006"/>
                    </a:lnTo>
                    <a:lnTo>
                      <a:pt x="320" y="878"/>
                    </a:lnTo>
                    <a:lnTo>
                      <a:pt x="480" y="1006"/>
                    </a:lnTo>
                    <a:lnTo>
                      <a:pt x="640" y="1134"/>
                    </a:lnTo>
                    <a:lnTo>
                      <a:pt x="640" y="1134"/>
                    </a:lnTo>
                    <a:lnTo>
                      <a:pt x="640" y="1134"/>
                    </a:lnTo>
                    <a:lnTo>
                      <a:pt x="640" y="1084"/>
                    </a:lnTo>
                    <a:lnTo>
                      <a:pt x="644" y="1036"/>
                    </a:lnTo>
                    <a:lnTo>
                      <a:pt x="650" y="988"/>
                    </a:lnTo>
                    <a:lnTo>
                      <a:pt x="660" y="940"/>
                    </a:lnTo>
                    <a:lnTo>
                      <a:pt x="670" y="894"/>
                    </a:lnTo>
                    <a:lnTo>
                      <a:pt x="682" y="848"/>
                    </a:lnTo>
                    <a:lnTo>
                      <a:pt x="698" y="804"/>
                    </a:lnTo>
                    <a:lnTo>
                      <a:pt x="716" y="760"/>
                    </a:lnTo>
                    <a:lnTo>
                      <a:pt x="734" y="716"/>
                    </a:lnTo>
                    <a:lnTo>
                      <a:pt x="756" y="676"/>
                    </a:lnTo>
                    <a:lnTo>
                      <a:pt x="780" y="636"/>
                    </a:lnTo>
                    <a:lnTo>
                      <a:pt x="804" y="596"/>
                    </a:lnTo>
                    <a:lnTo>
                      <a:pt x="832" y="558"/>
                    </a:lnTo>
                    <a:lnTo>
                      <a:pt x="860" y="522"/>
                    </a:lnTo>
                    <a:lnTo>
                      <a:pt x="890" y="488"/>
                    </a:lnTo>
                    <a:lnTo>
                      <a:pt x="922" y="454"/>
                    </a:lnTo>
                    <a:lnTo>
                      <a:pt x="922" y="454"/>
                    </a:lnTo>
                    <a:lnTo>
                      <a:pt x="922" y="454"/>
                    </a:lnTo>
                    <a:lnTo>
                      <a:pt x="922" y="454"/>
                    </a:lnTo>
                    <a:lnTo>
                      <a:pt x="922" y="454"/>
                    </a:lnTo>
                    <a:lnTo>
                      <a:pt x="922" y="452"/>
                    </a:lnTo>
                    <a:lnTo>
                      <a:pt x="900" y="250"/>
                    </a:lnTo>
                    <a:lnTo>
                      <a:pt x="878" y="48"/>
                    </a:lnTo>
                    <a:lnTo>
                      <a:pt x="674" y="24"/>
                    </a:lnTo>
                    <a:lnTo>
                      <a:pt x="472" y="2"/>
                    </a:lnTo>
                    <a:lnTo>
                      <a:pt x="470" y="0"/>
                    </a:lnTo>
                    <a:close/>
                  </a:path>
                </a:pathLst>
              </a:custGeom>
              <a:solidFill>
                <a:srgbClr val="0070C0"/>
              </a:solidFill>
              <a:ln w="3175">
                <a:noFill/>
                <a:prstDash val="solid"/>
                <a:round/>
                <a:headEnd/>
                <a:tailEnd/>
              </a:ln>
            </p:spPr>
            <p:txBody>
              <a:bodyPr/>
              <a:lstStyle/>
              <a:p>
                <a:pPr defTabSz="950772">
                  <a:defRPr/>
                </a:pPr>
                <a:endParaRPr lang="en-US" sz="1350" kern="0">
                  <a:solidFill>
                    <a:prstClr val="black"/>
                  </a:solidFill>
                  <a:latin typeface="Segoe UI" charset="0"/>
                  <a:ea typeface="Segoe UI" charset="0"/>
                  <a:cs typeface="Segoe UI" charset="0"/>
                </a:endParaRPr>
              </a:p>
            </p:txBody>
          </p:sp>
          <p:sp>
            <p:nvSpPr>
              <p:cNvPr id="36" name="Freeform 8"/>
              <p:cNvSpPr>
                <a:spLocks/>
              </p:cNvSpPr>
              <p:nvPr/>
            </p:nvSpPr>
            <p:spPr bwMode="auto">
              <a:xfrm>
                <a:off x="2720974" y="5109701"/>
                <a:ext cx="1800224" cy="1466851"/>
              </a:xfrm>
              <a:custGeom>
                <a:avLst/>
                <a:gdLst>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7743 w 10000"/>
                  <a:gd name="connsiteY19" fmla="*/ 653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9450 w 10000"/>
                  <a:gd name="connsiteY18" fmla="*/ 790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00">
                    <a:moveTo>
                      <a:pt x="0" y="4913"/>
                    </a:moveTo>
                    <a:lnTo>
                      <a:pt x="0" y="4913"/>
                    </a:lnTo>
                    <a:lnTo>
                      <a:pt x="494" y="5476"/>
                    </a:lnTo>
                    <a:lnTo>
                      <a:pt x="1005" y="6017"/>
                    </a:lnTo>
                    <a:lnTo>
                      <a:pt x="1534" y="6537"/>
                    </a:lnTo>
                    <a:lnTo>
                      <a:pt x="2081" y="7035"/>
                    </a:lnTo>
                    <a:lnTo>
                      <a:pt x="2663" y="7489"/>
                    </a:lnTo>
                    <a:lnTo>
                      <a:pt x="3263" y="7900"/>
                    </a:lnTo>
                    <a:lnTo>
                      <a:pt x="3862" y="8290"/>
                    </a:lnTo>
                    <a:lnTo>
                      <a:pt x="4497" y="8636"/>
                    </a:lnTo>
                    <a:lnTo>
                      <a:pt x="5132" y="8939"/>
                    </a:lnTo>
                    <a:lnTo>
                      <a:pt x="5785" y="9221"/>
                    </a:lnTo>
                    <a:lnTo>
                      <a:pt x="6455" y="9459"/>
                    </a:lnTo>
                    <a:lnTo>
                      <a:pt x="7143" y="9654"/>
                    </a:lnTo>
                    <a:lnTo>
                      <a:pt x="7848" y="9805"/>
                    </a:lnTo>
                    <a:lnTo>
                      <a:pt x="8554" y="9913"/>
                    </a:lnTo>
                    <a:lnTo>
                      <a:pt x="9259" y="9978"/>
                    </a:lnTo>
                    <a:lnTo>
                      <a:pt x="10000" y="10000"/>
                    </a:lnTo>
                    <a:lnTo>
                      <a:pt x="9450" y="7908"/>
                    </a:lnTo>
                    <a:cubicBezTo>
                      <a:pt x="9315" y="7211"/>
                      <a:pt x="8602" y="6874"/>
                      <a:pt x="8467" y="6177"/>
                    </a:cubicBezTo>
                    <a:lnTo>
                      <a:pt x="9450" y="4805"/>
                    </a:lnTo>
                    <a:lnTo>
                      <a:pt x="10000" y="3074"/>
                    </a:lnTo>
                    <a:lnTo>
                      <a:pt x="10000" y="3074"/>
                    </a:lnTo>
                    <a:lnTo>
                      <a:pt x="10000" y="3074"/>
                    </a:lnTo>
                    <a:lnTo>
                      <a:pt x="9559" y="3052"/>
                    </a:lnTo>
                    <a:lnTo>
                      <a:pt x="9136" y="3009"/>
                    </a:lnTo>
                    <a:lnTo>
                      <a:pt x="8695" y="2944"/>
                    </a:lnTo>
                    <a:lnTo>
                      <a:pt x="8289" y="2857"/>
                    </a:lnTo>
                    <a:lnTo>
                      <a:pt x="7866" y="2749"/>
                    </a:lnTo>
                    <a:lnTo>
                      <a:pt x="7478" y="2597"/>
                    </a:lnTo>
                    <a:lnTo>
                      <a:pt x="7072" y="2446"/>
                    </a:lnTo>
                    <a:lnTo>
                      <a:pt x="6684" y="2251"/>
                    </a:lnTo>
                    <a:lnTo>
                      <a:pt x="6314" y="2035"/>
                    </a:lnTo>
                    <a:lnTo>
                      <a:pt x="5944" y="1818"/>
                    </a:lnTo>
                    <a:lnTo>
                      <a:pt x="5591" y="1558"/>
                    </a:lnTo>
                    <a:lnTo>
                      <a:pt x="5256" y="1299"/>
                    </a:lnTo>
                    <a:lnTo>
                      <a:pt x="4921" y="996"/>
                    </a:lnTo>
                    <a:lnTo>
                      <a:pt x="4603" y="693"/>
                    </a:lnTo>
                    <a:lnTo>
                      <a:pt x="4286" y="368"/>
                    </a:lnTo>
                    <a:lnTo>
                      <a:pt x="4004" y="22"/>
                    </a:lnTo>
                    <a:lnTo>
                      <a:pt x="4004" y="0"/>
                    </a:lnTo>
                    <a:cubicBezTo>
                      <a:pt x="3998" y="7"/>
                      <a:pt x="3992" y="15"/>
                      <a:pt x="3986" y="22"/>
                    </a:cubicBezTo>
                    <a:lnTo>
                      <a:pt x="3986" y="22"/>
                    </a:lnTo>
                    <a:lnTo>
                      <a:pt x="3986" y="0"/>
                    </a:lnTo>
                    <a:lnTo>
                      <a:pt x="3986" y="22"/>
                    </a:lnTo>
                    <a:lnTo>
                      <a:pt x="2205" y="260"/>
                    </a:lnTo>
                    <a:lnTo>
                      <a:pt x="406" y="498"/>
                    </a:lnTo>
                    <a:cubicBezTo>
                      <a:pt x="341" y="1234"/>
                      <a:pt x="277" y="1970"/>
                      <a:pt x="212" y="2706"/>
                    </a:cubicBezTo>
                    <a:cubicBezTo>
                      <a:pt x="147" y="3435"/>
                      <a:pt x="83" y="4163"/>
                      <a:pt x="18" y="4892"/>
                    </a:cubicBezTo>
                    <a:lnTo>
                      <a:pt x="0" y="4913"/>
                    </a:lnTo>
                    <a:close/>
                  </a:path>
                </a:pathLst>
              </a:custGeom>
              <a:solidFill>
                <a:srgbClr val="0092FF"/>
              </a:solidFill>
              <a:ln w="3175">
                <a:noFill/>
                <a:prstDash val="solid"/>
                <a:round/>
                <a:headEnd/>
                <a:tailEnd/>
              </a:ln>
            </p:spPr>
            <p:txBody>
              <a:bodyPr/>
              <a:lstStyle/>
              <a:p>
                <a:pPr defTabSz="950772">
                  <a:defRPr/>
                </a:pPr>
                <a:endParaRPr lang="en-US" sz="1350" kern="0">
                  <a:solidFill>
                    <a:prstClr val="black"/>
                  </a:solidFill>
                  <a:latin typeface="Segoe UI" charset="0"/>
                  <a:ea typeface="Segoe UI" charset="0"/>
                  <a:cs typeface="Segoe UI" charset="0"/>
                </a:endParaRPr>
              </a:p>
            </p:txBody>
          </p:sp>
          <p:sp>
            <p:nvSpPr>
              <p:cNvPr id="37" name="Freeform 9"/>
              <p:cNvSpPr>
                <a:spLocks/>
              </p:cNvSpPr>
              <p:nvPr/>
            </p:nvSpPr>
            <p:spPr bwMode="auto">
              <a:xfrm>
                <a:off x="5597523" y="2233081"/>
                <a:ext cx="1463674" cy="2211921"/>
              </a:xfrm>
              <a:custGeom>
                <a:avLst/>
                <a:gdLst>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25 w 10000"/>
                  <a:gd name="connsiteY19" fmla="*/ 2959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372 w 10000"/>
                  <a:gd name="connsiteY19" fmla="*/ 2924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24">
                    <a:moveTo>
                      <a:pt x="10000" y="8182"/>
                    </a:moveTo>
                    <a:lnTo>
                      <a:pt x="10000" y="8182"/>
                    </a:lnTo>
                    <a:cubicBezTo>
                      <a:pt x="9993" y="8000"/>
                      <a:pt x="9985" y="7818"/>
                      <a:pt x="9978" y="7636"/>
                    </a:cubicBezTo>
                    <a:cubicBezTo>
                      <a:pt x="9956" y="7454"/>
                      <a:pt x="9935" y="7271"/>
                      <a:pt x="9913" y="7089"/>
                    </a:cubicBezTo>
                    <a:lnTo>
                      <a:pt x="9826" y="6528"/>
                    </a:lnTo>
                    <a:cubicBezTo>
                      <a:pt x="9776" y="6346"/>
                      <a:pt x="9725" y="6163"/>
                      <a:pt x="9675" y="5981"/>
                    </a:cubicBezTo>
                    <a:lnTo>
                      <a:pt x="9501" y="5448"/>
                    </a:lnTo>
                    <a:cubicBezTo>
                      <a:pt x="9429" y="5266"/>
                      <a:pt x="9356" y="5084"/>
                      <a:pt x="9284" y="4902"/>
                    </a:cubicBezTo>
                    <a:lnTo>
                      <a:pt x="9024" y="4369"/>
                    </a:lnTo>
                    <a:lnTo>
                      <a:pt x="8720" y="3851"/>
                    </a:lnTo>
                    <a:lnTo>
                      <a:pt x="8395" y="3333"/>
                    </a:lnTo>
                    <a:lnTo>
                      <a:pt x="8004" y="2830"/>
                    </a:lnTo>
                    <a:lnTo>
                      <a:pt x="7592" y="2326"/>
                    </a:lnTo>
                    <a:lnTo>
                      <a:pt x="7137" y="1837"/>
                    </a:lnTo>
                    <a:lnTo>
                      <a:pt x="6638" y="1362"/>
                    </a:lnTo>
                    <a:lnTo>
                      <a:pt x="6095" y="902"/>
                    </a:lnTo>
                    <a:lnTo>
                      <a:pt x="5531" y="456"/>
                    </a:lnTo>
                    <a:lnTo>
                      <a:pt x="4867" y="0"/>
                    </a:lnTo>
                    <a:cubicBezTo>
                      <a:pt x="4799" y="497"/>
                      <a:pt x="4714" y="936"/>
                      <a:pt x="4646" y="1433"/>
                    </a:cubicBezTo>
                    <a:cubicBezTo>
                      <a:pt x="4566" y="1922"/>
                      <a:pt x="4452" y="2435"/>
                      <a:pt x="4372" y="2924"/>
                    </a:cubicBezTo>
                    <a:lnTo>
                      <a:pt x="2213" y="3118"/>
                    </a:lnTo>
                    <a:lnTo>
                      <a:pt x="0" y="3276"/>
                    </a:lnTo>
                    <a:lnTo>
                      <a:pt x="0" y="3290"/>
                    </a:lnTo>
                    <a:lnTo>
                      <a:pt x="0" y="3290"/>
                    </a:lnTo>
                    <a:lnTo>
                      <a:pt x="369" y="3549"/>
                    </a:lnTo>
                    <a:lnTo>
                      <a:pt x="716" y="3808"/>
                    </a:lnTo>
                    <a:lnTo>
                      <a:pt x="1041" y="4082"/>
                    </a:lnTo>
                    <a:lnTo>
                      <a:pt x="1345" y="4369"/>
                    </a:lnTo>
                    <a:lnTo>
                      <a:pt x="1605" y="4657"/>
                    </a:lnTo>
                    <a:lnTo>
                      <a:pt x="1866" y="4959"/>
                    </a:lnTo>
                    <a:lnTo>
                      <a:pt x="2082" y="5261"/>
                    </a:lnTo>
                    <a:cubicBezTo>
                      <a:pt x="2154" y="5367"/>
                      <a:pt x="2227" y="5472"/>
                      <a:pt x="2299" y="5578"/>
                    </a:cubicBezTo>
                    <a:lnTo>
                      <a:pt x="2473" y="5895"/>
                    </a:lnTo>
                    <a:cubicBezTo>
                      <a:pt x="2524" y="6000"/>
                      <a:pt x="2574" y="6106"/>
                      <a:pt x="2625" y="6211"/>
                    </a:cubicBezTo>
                    <a:cubicBezTo>
                      <a:pt x="2668" y="6317"/>
                      <a:pt x="2712" y="6422"/>
                      <a:pt x="2755" y="6528"/>
                    </a:cubicBezTo>
                    <a:lnTo>
                      <a:pt x="2863" y="6859"/>
                    </a:lnTo>
                    <a:lnTo>
                      <a:pt x="2950" y="7189"/>
                    </a:lnTo>
                    <a:cubicBezTo>
                      <a:pt x="2964" y="7299"/>
                      <a:pt x="2979" y="7410"/>
                      <a:pt x="2993" y="7520"/>
                    </a:cubicBezTo>
                    <a:cubicBezTo>
                      <a:pt x="3008" y="7630"/>
                      <a:pt x="3022" y="7741"/>
                      <a:pt x="3037" y="7851"/>
                    </a:cubicBezTo>
                    <a:cubicBezTo>
                      <a:pt x="3044" y="7961"/>
                      <a:pt x="3052" y="8072"/>
                      <a:pt x="3059" y="8182"/>
                    </a:cubicBezTo>
                    <a:lnTo>
                      <a:pt x="3037" y="8182"/>
                    </a:lnTo>
                    <a:lnTo>
                      <a:pt x="3059" y="8182"/>
                    </a:lnTo>
                    <a:lnTo>
                      <a:pt x="3059" y="8182"/>
                    </a:lnTo>
                    <a:lnTo>
                      <a:pt x="3059" y="8182"/>
                    </a:lnTo>
                    <a:lnTo>
                      <a:pt x="3059" y="8182"/>
                    </a:lnTo>
                    <a:lnTo>
                      <a:pt x="4772" y="9103"/>
                    </a:lnTo>
                    <a:lnTo>
                      <a:pt x="6508" y="10024"/>
                    </a:lnTo>
                    <a:lnTo>
                      <a:pt x="8243" y="9103"/>
                    </a:lnTo>
                    <a:lnTo>
                      <a:pt x="9978" y="8182"/>
                    </a:lnTo>
                    <a:lnTo>
                      <a:pt x="10000" y="8182"/>
                    </a:lnTo>
                    <a:close/>
                  </a:path>
                </a:pathLst>
              </a:custGeom>
              <a:solidFill>
                <a:schemeClr val="accent6">
                  <a:lumMod val="60000"/>
                  <a:lumOff val="40000"/>
                </a:schemeClr>
              </a:solidFill>
              <a:ln w="3175">
                <a:noFill/>
                <a:prstDash val="solid"/>
                <a:round/>
                <a:headEnd/>
                <a:tailEnd/>
              </a:ln>
            </p:spPr>
            <p:txBody>
              <a:bodyPr/>
              <a:lstStyle/>
              <a:p>
                <a:pPr defTabSz="950772">
                  <a:defRPr/>
                </a:pPr>
                <a:endParaRPr lang="en-US" sz="1350" kern="0">
                  <a:solidFill>
                    <a:prstClr val="black"/>
                  </a:solidFill>
                  <a:latin typeface="Segoe UI" charset="0"/>
                  <a:ea typeface="Segoe UI" charset="0"/>
                  <a:cs typeface="Segoe UI" charset="0"/>
                </a:endParaRPr>
              </a:p>
            </p:txBody>
          </p:sp>
          <p:sp>
            <p:nvSpPr>
              <p:cNvPr id="38" name="Freeform 10"/>
              <p:cNvSpPr>
                <a:spLocks/>
              </p:cNvSpPr>
              <p:nvPr/>
            </p:nvSpPr>
            <p:spPr bwMode="auto">
              <a:xfrm>
                <a:off x="4109638" y="5115613"/>
                <a:ext cx="2206626" cy="1463676"/>
              </a:xfrm>
              <a:custGeom>
                <a:avLst/>
                <a:gdLst/>
                <a:ahLst/>
                <a:cxnLst>
                  <a:cxn ang="0">
                    <a:pos x="256" y="922"/>
                  </a:cxn>
                  <a:cxn ang="0">
                    <a:pos x="256" y="922"/>
                  </a:cxn>
                  <a:cxn ang="0">
                    <a:pos x="332" y="920"/>
                  </a:cxn>
                  <a:cxn ang="0">
                    <a:pos x="408" y="914"/>
                  </a:cxn>
                  <a:cxn ang="0">
                    <a:pos x="486" y="906"/>
                  </a:cxn>
                  <a:cxn ang="0">
                    <a:pos x="562" y="892"/>
                  </a:cxn>
                  <a:cxn ang="0">
                    <a:pos x="636" y="876"/>
                  </a:cxn>
                  <a:cxn ang="0">
                    <a:pos x="712" y="856"/>
                  </a:cxn>
                  <a:cxn ang="0">
                    <a:pos x="786" y="832"/>
                  </a:cxn>
                  <a:cxn ang="0">
                    <a:pos x="858" y="804"/>
                  </a:cxn>
                  <a:cxn ang="0">
                    <a:pos x="930" y="774"/>
                  </a:cxn>
                  <a:cxn ang="0">
                    <a:pos x="1000" y="738"/>
                  </a:cxn>
                  <a:cxn ang="0">
                    <a:pos x="1070" y="700"/>
                  </a:cxn>
                  <a:cxn ang="0">
                    <a:pos x="1138" y="658"/>
                  </a:cxn>
                  <a:cxn ang="0">
                    <a:pos x="1204" y="612"/>
                  </a:cxn>
                  <a:cxn ang="0">
                    <a:pos x="1268" y="562"/>
                  </a:cxn>
                  <a:cxn ang="0">
                    <a:pos x="1330" y="510"/>
                  </a:cxn>
                  <a:cxn ang="0">
                    <a:pos x="1390" y="452"/>
                  </a:cxn>
                  <a:cxn ang="0">
                    <a:pos x="1186" y="430"/>
                  </a:cxn>
                  <a:cxn ang="0">
                    <a:pos x="982" y="408"/>
                  </a:cxn>
                  <a:cxn ang="0">
                    <a:pos x="960" y="204"/>
                  </a:cxn>
                  <a:cxn ang="0">
                    <a:pos x="938" y="0"/>
                  </a:cxn>
                  <a:cxn ang="0">
                    <a:pos x="936" y="0"/>
                  </a:cxn>
                  <a:cxn ang="0">
                    <a:pos x="936" y="0"/>
                  </a:cxn>
                  <a:cxn ang="0">
                    <a:pos x="900" y="34"/>
                  </a:cxn>
                  <a:cxn ang="0">
                    <a:pos x="864" y="66"/>
                  </a:cxn>
                  <a:cxn ang="0">
                    <a:pos x="826" y="96"/>
                  </a:cxn>
                  <a:cxn ang="0">
                    <a:pos x="786" y="124"/>
                  </a:cxn>
                  <a:cxn ang="0">
                    <a:pos x="746" y="148"/>
                  </a:cxn>
                  <a:cxn ang="0">
                    <a:pos x="704" y="172"/>
                  </a:cxn>
                  <a:cxn ang="0">
                    <a:pos x="662" y="192"/>
                  </a:cxn>
                  <a:cxn ang="0">
                    <a:pos x="618" y="212"/>
                  </a:cxn>
                  <a:cxn ang="0">
                    <a:pos x="574" y="228"/>
                  </a:cxn>
                  <a:cxn ang="0">
                    <a:pos x="530" y="242"/>
                  </a:cxn>
                  <a:cxn ang="0">
                    <a:pos x="486" y="254"/>
                  </a:cxn>
                  <a:cxn ang="0">
                    <a:pos x="440" y="264"/>
                  </a:cxn>
                  <a:cxn ang="0">
                    <a:pos x="394" y="272"/>
                  </a:cxn>
                  <a:cxn ang="0">
                    <a:pos x="348" y="278"/>
                  </a:cxn>
                  <a:cxn ang="0">
                    <a:pos x="302" y="280"/>
                  </a:cxn>
                  <a:cxn ang="0">
                    <a:pos x="256" y="282"/>
                  </a:cxn>
                  <a:cxn ang="0">
                    <a:pos x="256" y="282"/>
                  </a:cxn>
                  <a:cxn ang="0">
                    <a:pos x="256" y="282"/>
                  </a:cxn>
                  <a:cxn ang="0">
                    <a:pos x="256" y="282"/>
                  </a:cxn>
                  <a:cxn ang="0">
                    <a:pos x="256" y="282"/>
                  </a:cxn>
                  <a:cxn ang="0">
                    <a:pos x="256" y="282"/>
                  </a:cxn>
                  <a:cxn ang="0">
                    <a:pos x="128" y="440"/>
                  </a:cxn>
                  <a:cxn ang="0">
                    <a:pos x="0" y="600"/>
                  </a:cxn>
                  <a:cxn ang="0">
                    <a:pos x="128" y="760"/>
                  </a:cxn>
                  <a:cxn ang="0">
                    <a:pos x="256" y="920"/>
                  </a:cxn>
                  <a:cxn ang="0">
                    <a:pos x="256" y="922"/>
                  </a:cxn>
                </a:cxnLst>
                <a:rect l="0" t="0" r="r" b="b"/>
                <a:pathLst>
                  <a:path w="1390" h="922">
                    <a:moveTo>
                      <a:pt x="256" y="922"/>
                    </a:moveTo>
                    <a:lnTo>
                      <a:pt x="256" y="922"/>
                    </a:lnTo>
                    <a:lnTo>
                      <a:pt x="332" y="920"/>
                    </a:lnTo>
                    <a:lnTo>
                      <a:pt x="408" y="914"/>
                    </a:lnTo>
                    <a:lnTo>
                      <a:pt x="486" y="906"/>
                    </a:lnTo>
                    <a:lnTo>
                      <a:pt x="562" y="892"/>
                    </a:lnTo>
                    <a:lnTo>
                      <a:pt x="636" y="876"/>
                    </a:lnTo>
                    <a:lnTo>
                      <a:pt x="712" y="856"/>
                    </a:lnTo>
                    <a:lnTo>
                      <a:pt x="786" y="832"/>
                    </a:lnTo>
                    <a:lnTo>
                      <a:pt x="858" y="804"/>
                    </a:lnTo>
                    <a:lnTo>
                      <a:pt x="930" y="774"/>
                    </a:lnTo>
                    <a:lnTo>
                      <a:pt x="1000" y="738"/>
                    </a:lnTo>
                    <a:lnTo>
                      <a:pt x="1070" y="700"/>
                    </a:lnTo>
                    <a:lnTo>
                      <a:pt x="1138" y="658"/>
                    </a:lnTo>
                    <a:lnTo>
                      <a:pt x="1204" y="612"/>
                    </a:lnTo>
                    <a:lnTo>
                      <a:pt x="1268" y="562"/>
                    </a:lnTo>
                    <a:lnTo>
                      <a:pt x="1330" y="510"/>
                    </a:lnTo>
                    <a:lnTo>
                      <a:pt x="1390" y="452"/>
                    </a:lnTo>
                    <a:lnTo>
                      <a:pt x="1186" y="430"/>
                    </a:lnTo>
                    <a:lnTo>
                      <a:pt x="982" y="408"/>
                    </a:lnTo>
                    <a:lnTo>
                      <a:pt x="960" y="204"/>
                    </a:lnTo>
                    <a:lnTo>
                      <a:pt x="938" y="0"/>
                    </a:lnTo>
                    <a:lnTo>
                      <a:pt x="936" y="0"/>
                    </a:lnTo>
                    <a:lnTo>
                      <a:pt x="936" y="0"/>
                    </a:lnTo>
                    <a:lnTo>
                      <a:pt x="900" y="34"/>
                    </a:lnTo>
                    <a:lnTo>
                      <a:pt x="864" y="66"/>
                    </a:lnTo>
                    <a:lnTo>
                      <a:pt x="826" y="96"/>
                    </a:lnTo>
                    <a:lnTo>
                      <a:pt x="786" y="124"/>
                    </a:lnTo>
                    <a:lnTo>
                      <a:pt x="746" y="148"/>
                    </a:lnTo>
                    <a:lnTo>
                      <a:pt x="704" y="172"/>
                    </a:lnTo>
                    <a:lnTo>
                      <a:pt x="662" y="192"/>
                    </a:lnTo>
                    <a:lnTo>
                      <a:pt x="618" y="212"/>
                    </a:lnTo>
                    <a:lnTo>
                      <a:pt x="574" y="228"/>
                    </a:lnTo>
                    <a:lnTo>
                      <a:pt x="530" y="242"/>
                    </a:lnTo>
                    <a:lnTo>
                      <a:pt x="486" y="254"/>
                    </a:lnTo>
                    <a:lnTo>
                      <a:pt x="440" y="264"/>
                    </a:lnTo>
                    <a:lnTo>
                      <a:pt x="394" y="272"/>
                    </a:lnTo>
                    <a:lnTo>
                      <a:pt x="348" y="278"/>
                    </a:lnTo>
                    <a:lnTo>
                      <a:pt x="302" y="280"/>
                    </a:lnTo>
                    <a:lnTo>
                      <a:pt x="256" y="282"/>
                    </a:lnTo>
                    <a:lnTo>
                      <a:pt x="256" y="282"/>
                    </a:lnTo>
                    <a:lnTo>
                      <a:pt x="256" y="282"/>
                    </a:lnTo>
                    <a:lnTo>
                      <a:pt x="256" y="282"/>
                    </a:lnTo>
                    <a:lnTo>
                      <a:pt x="256" y="282"/>
                    </a:lnTo>
                    <a:lnTo>
                      <a:pt x="256" y="282"/>
                    </a:lnTo>
                    <a:lnTo>
                      <a:pt x="128" y="440"/>
                    </a:lnTo>
                    <a:lnTo>
                      <a:pt x="0" y="600"/>
                    </a:lnTo>
                    <a:lnTo>
                      <a:pt x="128" y="760"/>
                    </a:lnTo>
                    <a:lnTo>
                      <a:pt x="256" y="920"/>
                    </a:lnTo>
                    <a:lnTo>
                      <a:pt x="256" y="922"/>
                    </a:lnTo>
                    <a:close/>
                  </a:path>
                </a:pathLst>
              </a:custGeom>
              <a:solidFill>
                <a:srgbClr val="0092FF"/>
              </a:solidFill>
              <a:ln w="3175">
                <a:noFill/>
                <a:prstDash val="solid"/>
                <a:round/>
                <a:headEnd/>
                <a:tailEnd/>
              </a:ln>
            </p:spPr>
            <p:txBody>
              <a:bodyPr/>
              <a:lstStyle/>
              <a:p>
                <a:pPr defTabSz="950772">
                  <a:defRPr/>
                </a:pPr>
                <a:endParaRPr lang="en-US" sz="1350" kern="0">
                  <a:solidFill>
                    <a:prstClr val="black"/>
                  </a:solidFill>
                  <a:latin typeface="Segoe UI" charset="0"/>
                  <a:ea typeface="Segoe UI" charset="0"/>
                  <a:cs typeface="Segoe UI" charset="0"/>
                </a:endParaRPr>
              </a:p>
            </p:txBody>
          </p:sp>
        </p:grpSp>
        <p:sp>
          <p:nvSpPr>
            <p:cNvPr id="25" name="TextBox 24"/>
            <p:cNvSpPr txBox="1"/>
            <p:nvPr/>
          </p:nvSpPr>
          <p:spPr>
            <a:xfrm rot="4616507">
              <a:off x="6622873" y="3513385"/>
              <a:ext cx="1769466" cy="365098"/>
            </a:xfrm>
            <a:prstGeom prst="rect">
              <a:avLst/>
            </a:prstGeom>
            <a:noFill/>
          </p:spPr>
          <p:txBody>
            <a:bodyPr wrap="square" rtlCol="0">
              <a:prstTxWarp prst="textArchUp">
                <a:avLst/>
              </a:prstTxWarp>
              <a:spAutoFit/>
            </a:bodyPr>
            <a:lstStyle/>
            <a:p>
              <a:pPr algn="ctr" defTabSz="950772">
                <a:defRPr/>
              </a:pPr>
              <a:r>
                <a:rPr lang="en-US" sz="1454" b="1" kern="0">
                  <a:solidFill>
                    <a:prstClr val="white"/>
                  </a:solidFill>
                  <a:latin typeface="Segoe UI" charset="0"/>
                  <a:ea typeface="Segoe UI" charset="0"/>
                  <a:cs typeface="Segoe UI" charset="0"/>
                </a:rPr>
                <a:t>CONFIG</a:t>
              </a:r>
            </a:p>
          </p:txBody>
        </p:sp>
        <p:sp>
          <p:nvSpPr>
            <p:cNvPr id="26" name="TextBox 25"/>
            <p:cNvSpPr txBox="1"/>
            <p:nvPr/>
          </p:nvSpPr>
          <p:spPr>
            <a:xfrm rot="3169266">
              <a:off x="3935295" y="4856083"/>
              <a:ext cx="1539444" cy="365097"/>
            </a:xfrm>
            <a:prstGeom prst="rect">
              <a:avLst/>
            </a:prstGeom>
            <a:noFill/>
          </p:spPr>
          <p:txBody>
            <a:bodyPr wrap="square" rtlCol="0">
              <a:prstTxWarp prst="textArchDown">
                <a:avLst/>
              </a:prstTxWarp>
              <a:spAutoFit/>
            </a:bodyPr>
            <a:lstStyle/>
            <a:p>
              <a:pPr algn="ctr" defTabSz="950772">
                <a:defRPr/>
              </a:pPr>
              <a:r>
                <a:rPr lang="en-US" sz="1454" b="1" kern="0">
                  <a:solidFill>
                    <a:prstClr val="white"/>
                  </a:solidFill>
                  <a:latin typeface="Segoe UI" charset="0"/>
                  <a:ea typeface="Segoe UI" charset="0"/>
                  <a:cs typeface="Segoe UI" charset="0"/>
                </a:rPr>
                <a:t>PROTECT</a:t>
              </a:r>
            </a:p>
          </p:txBody>
        </p:sp>
        <p:sp>
          <p:nvSpPr>
            <p:cNvPr id="27" name="TextBox 26"/>
            <p:cNvSpPr txBox="1"/>
            <p:nvPr/>
          </p:nvSpPr>
          <p:spPr>
            <a:xfrm rot="19153604">
              <a:off x="6179920" y="5136669"/>
              <a:ext cx="1607370" cy="365099"/>
            </a:xfrm>
            <a:prstGeom prst="rect">
              <a:avLst/>
            </a:prstGeom>
            <a:noFill/>
          </p:spPr>
          <p:txBody>
            <a:bodyPr wrap="square" rtlCol="0">
              <a:prstTxWarp prst="textArchDown">
                <a:avLst>
                  <a:gd name="adj" fmla="val 20622710"/>
                </a:avLst>
              </a:prstTxWarp>
              <a:spAutoFit/>
            </a:bodyPr>
            <a:lstStyle/>
            <a:p>
              <a:pPr algn="ctr" defTabSz="950772">
                <a:defRPr/>
              </a:pPr>
              <a:r>
                <a:rPr lang="en-US" sz="1454" b="1" kern="0">
                  <a:solidFill>
                    <a:prstClr val="white"/>
                  </a:solidFill>
                  <a:latin typeface="Segoe UI" charset="0"/>
                  <a:ea typeface="Segoe UI" charset="0"/>
                  <a:cs typeface="Segoe UI" charset="0"/>
                </a:rPr>
                <a:t>MONITOR</a:t>
              </a:r>
            </a:p>
          </p:txBody>
        </p:sp>
        <p:sp>
          <p:nvSpPr>
            <p:cNvPr id="28" name="TextBox 27"/>
            <p:cNvSpPr txBox="1"/>
            <p:nvPr/>
          </p:nvSpPr>
          <p:spPr>
            <a:xfrm rot="18160028">
              <a:off x="3886525" y="3068243"/>
              <a:ext cx="1596908" cy="365097"/>
            </a:xfrm>
            <a:prstGeom prst="rect">
              <a:avLst/>
            </a:prstGeom>
            <a:noFill/>
          </p:spPr>
          <p:txBody>
            <a:bodyPr wrap="square" rtlCol="0">
              <a:prstTxWarp prst="textArchUp">
                <a:avLst>
                  <a:gd name="adj" fmla="val 9731060"/>
                </a:avLst>
              </a:prstTxWarp>
              <a:spAutoFit/>
            </a:bodyPr>
            <a:lstStyle/>
            <a:p>
              <a:pPr algn="ctr" defTabSz="950772">
                <a:defRPr/>
              </a:pPr>
              <a:r>
                <a:rPr lang="en-US" sz="1454" b="1" kern="0">
                  <a:solidFill>
                    <a:prstClr val="white"/>
                  </a:solidFill>
                  <a:latin typeface="Segoe UI" charset="0"/>
                  <a:ea typeface="Segoe UI" charset="0"/>
                  <a:cs typeface="Segoe UI" charset="0"/>
                </a:rPr>
                <a:t>SECURE</a:t>
              </a:r>
            </a:p>
          </p:txBody>
        </p:sp>
        <p:sp>
          <p:nvSpPr>
            <p:cNvPr id="29" name="TextBox 28"/>
            <p:cNvSpPr txBox="1"/>
            <p:nvPr/>
          </p:nvSpPr>
          <p:spPr>
            <a:xfrm rot="20450695">
              <a:off x="4970086" y="2369619"/>
              <a:ext cx="1315338" cy="398780"/>
            </a:xfrm>
            <a:prstGeom prst="rect">
              <a:avLst/>
            </a:prstGeom>
            <a:noFill/>
          </p:spPr>
          <p:txBody>
            <a:bodyPr wrap="square" rtlCol="0">
              <a:prstTxWarp prst="textArchUp">
                <a:avLst/>
              </a:prstTxWarp>
              <a:spAutoFit/>
            </a:bodyPr>
            <a:lstStyle/>
            <a:p>
              <a:pPr algn="ctr" defTabSz="950772">
                <a:defRPr/>
              </a:pPr>
              <a:r>
                <a:rPr lang="en-US" sz="1454" b="1" kern="0">
                  <a:solidFill>
                    <a:prstClr val="white"/>
                  </a:solidFill>
                  <a:latin typeface="Segoe UI" charset="0"/>
                  <a:ea typeface="Segoe UI" charset="0"/>
                  <a:cs typeface="Segoe UI" charset="0"/>
                </a:rPr>
                <a:t>GOVERN</a:t>
              </a:r>
            </a:p>
          </p:txBody>
        </p:sp>
        <p:sp>
          <p:nvSpPr>
            <p:cNvPr id="30" name="TextBox 29"/>
            <p:cNvSpPr txBox="1"/>
            <p:nvPr/>
          </p:nvSpPr>
          <p:spPr>
            <a:xfrm rot="1872841">
              <a:off x="5951690" y="2512504"/>
              <a:ext cx="1658489" cy="451004"/>
            </a:xfrm>
            <a:prstGeom prst="rect">
              <a:avLst/>
            </a:prstGeom>
            <a:noFill/>
          </p:spPr>
          <p:txBody>
            <a:bodyPr wrap="square" rtlCol="0">
              <a:prstTxWarp prst="textArchUp">
                <a:avLst/>
              </a:prstTxWarp>
              <a:spAutoFit/>
            </a:bodyPr>
            <a:lstStyle/>
            <a:p>
              <a:pPr algn="ctr" defTabSz="950772">
                <a:defRPr/>
              </a:pPr>
              <a:r>
                <a:rPr lang="en-US" sz="1454" b="1" kern="0">
                  <a:solidFill>
                    <a:prstClr val="white"/>
                  </a:solidFill>
                  <a:latin typeface="Segoe UI" charset="0"/>
                  <a:ea typeface="Segoe UI" charset="0"/>
                  <a:cs typeface="Segoe UI" charset="0"/>
                </a:rPr>
                <a:t>BUILD</a:t>
              </a:r>
            </a:p>
          </p:txBody>
        </p:sp>
      </p:grpSp>
    </p:spTree>
    <p:extLst>
      <p:ext uri="{BB962C8B-B14F-4D97-AF65-F5344CB8AC3E}">
        <p14:creationId xmlns:p14="http://schemas.microsoft.com/office/powerpoint/2010/main" val="401001651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5"/>
            <a:ext cx="11963398" cy="917575"/>
          </a:xfrm>
        </p:spPr>
        <p:txBody>
          <a:bodyPr/>
          <a:lstStyle/>
          <a:p>
            <a:r>
              <a:rPr lang="en-US" sz="4400">
                <a:solidFill>
                  <a:schemeClr val="accent2"/>
                </a:solidFill>
              </a:rPr>
              <a:t>In Summary - Automation Capabilities for Success</a:t>
            </a:r>
          </a:p>
        </p:txBody>
      </p:sp>
      <p:grpSp>
        <p:nvGrpSpPr>
          <p:cNvPr id="2" name="Group 1">
            <a:extLst>
              <a:ext uri="{FF2B5EF4-FFF2-40B4-BE49-F238E27FC236}">
                <a16:creationId xmlns:a16="http://schemas.microsoft.com/office/drawing/2014/main" id="{D9BA8D6B-9BF9-4A63-B106-636A6A61C704}"/>
              </a:ext>
            </a:extLst>
          </p:cNvPr>
          <p:cNvGrpSpPr/>
          <p:nvPr/>
        </p:nvGrpSpPr>
        <p:grpSpPr>
          <a:xfrm>
            <a:off x="328212" y="1592262"/>
            <a:ext cx="2336272" cy="4082748"/>
            <a:chOff x="328212" y="1592262"/>
            <a:chExt cx="2336272" cy="4082748"/>
          </a:xfrm>
        </p:grpSpPr>
        <p:sp>
          <p:nvSpPr>
            <p:cNvPr id="3" name="Freeform: Shape 2">
              <a:extLst>
                <a:ext uri="{FF2B5EF4-FFF2-40B4-BE49-F238E27FC236}">
                  <a16:creationId xmlns:a16="http://schemas.microsoft.com/office/drawing/2014/main" id="{36E0AA24-F6CB-4F6C-9119-40EB668A5865}"/>
                </a:ext>
              </a:extLst>
            </p:cNvPr>
            <p:cNvSpPr/>
            <p:nvPr/>
          </p:nvSpPr>
          <p:spPr>
            <a:xfrm>
              <a:off x="328212" y="1592262"/>
              <a:ext cx="2336272" cy="4082748"/>
            </a:xfrm>
            <a:custGeom>
              <a:avLst/>
              <a:gdLst>
                <a:gd name="connsiteX0" fmla="*/ 0 w 2336272"/>
                <a:gd name="connsiteY0" fmla="*/ 233627 h 4082748"/>
                <a:gd name="connsiteX1" fmla="*/ 233627 w 2336272"/>
                <a:gd name="connsiteY1" fmla="*/ 0 h 4082748"/>
                <a:gd name="connsiteX2" fmla="*/ 2102645 w 2336272"/>
                <a:gd name="connsiteY2" fmla="*/ 0 h 4082748"/>
                <a:gd name="connsiteX3" fmla="*/ 2336272 w 2336272"/>
                <a:gd name="connsiteY3" fmla="*/ 233627 h 4082748"/>
                <a:gd name="connsiteX4" fmla="*/ 2336272 w 2336272"/>
                <a:gd name="connsiteY4" fmla="*/ 3849121 h 4082748"/>
                <a:gd name="connsiteX5" fmla="*/ 2102645 w 2336272"/>
                <a:gd name="connsiteY5" fmla="*/ 4082748 h 4082748"/>
                <a:gd name="connsiteX6" fmla="*/ 233627 w 2336272"/>
                <a:gd name="connsiteY6" fmla="*/ 4082748 h 4082748"/>
                <a:gd name="connsiteX7" fmla="*/ 0 w 2336272"/>
                <a:gd name="connsiteY7" fmla="*/ 3849121 h 4082748"/>
                <a:gd name="connsiteX8" fmla="*/ 0 w 2336272"/>
                <a:gd name="connsiteY8" fmla="*/ 233627 h 40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6272" h="4082748">
                  <a:moveTo>
                    <a:pt x="0" y="233627"/>
                  </a:moveTo>
                  <a:cubicBezTo>
                    <a:pt x="0" y="104598"/>
                    <a:pt x="104598" y="0"/>
                    <a:pt x="233627" y="0"/>
                  </a:cubicBezTo>
                  <a:lnTo>
                    <a:pt x="2102645" y="0"/>
                  </a:lnTo>
                  <a:cubicBezTo>
                    <a:pt x="2231674" y="0"/>
                    <a:pt x="2336272" y="104598"/>
                    <a:pt x="2336272" y="233627"/>
                  </a:cubicBezTo>
                  <a:lnTo>
                    <a:pt x="2336272" y="3849121"/>
                  </a:lnTo>
                  <a:cubicBezTo>
                    <a:pt x="2336272" y="3978150"/>
                    <a:pt x="2231674" y="4082748"/>
                    <a:pt x="2102645" y="4082748"/>
                  </a:cubicBezTo>
                  <a:lnTo>
                    <a:pt x="233627" y="4082748"/>
                  </a:lnTo>
                  <a:cubicBezTo>
                    <a:pt x="104598" y="4082748"/>
                    <a:pt x="0" y="3978150"/>
                    <a:pt x="0" y="3849121"/>
                  </a:cubicBezTo>
                  <a:lnTo>
                    <a:pt x="0" y="233627"/>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8016" tIns="1761115" rIns="128016" bIns="944566" numCol="1" spcCol="1270" anchor="t" anchorCtr="1">
              <a:noAutofit/>
            </a:bodyPr>
            <a:lstStyle/>
            <a:p>
              <a:pPr lvl="0" defTabSz="800100">
                <a:lnSpc>
                  <a:spcPct val="90000"/>
                </a:lnSpc>
                <a:spcBef>
                  <a:spcPct val="0"/>
                </a:spcBef>
                <a:spcAft>
                  <a:spcPct val="35000"/>
                </a:spcAft>
              </a:pPr>
              <a:r>
                <a:rPr lang="en-US"/>
                <a:t>Automation</a:t>
              </a:r>
            </a:p>
            <a:p>
              <a:pPr marL="114300" lvl="1" indent="-114300" defTabSz="622300">
                <a:lnSpc>
                  <a:spcPct val="90000"/>
                </a:lnSpc>
                <a:spcBef>
                  <a:spcPct val="0"/>
                </a:spcBef>
                <a:spcAft>
                  <a:spcPct val="15000"/>
                </a:spcAft>
                <a:buChar char="•"/>
              </a:pPr>
              <a:r>
                <a:rPr lang="en-US" sz="1400"/>
                <a:t>Automation capabilities</a:t>
              </a:r>
            </a:p>
            <a:p>
              <a:pPr marL="114300" lvl="1" indent="-114300" defTabSz="622300">
                <a:lnSpc>
                  <a:spcPct val="90000"/>
                </a:lnSpc>
                <a:spcBef>
                  <a:spcPct val="0"/>
                </a:spcBef>
                <a:spcAft>
                  <a:spcPct val="15000"/>
                </a:spcAft>
                <a:buChar char="•"/>
              </a:pPr>
              <a:r>
                <a:rPr lang="en-US" sz="1400"/>
                <a:t>Automation opportunities</a:t>
              </a:r>
            </a:p>
          </p:txBody>
        </p:sp>
        <p:sp>
          <p:nvSpPr>
            <p:cNvPr id="5" name="Oval 4">
              <a:extLst>
                <a:ext uri="{FF2B5EF4-FFF2-40B4-BE49-F238E27FC236}">
                  <a16:creationId xmlns:a16="http://schemas.microsoft.com/office/drawing/2014/main" id="{8A8B314F-B8DD-4923-8858-8068AFDD549D}"/>
                </a:ext>
              </a:extLst>
            </p:cNvPr>
            <p:cNvSpPr/>
            <p:nvPr/>
          </p:nvSpPr>
          <p:spPr>
            <a:xfrm>
              <a:off x="816570" y="1837226"/>
              <a:ext cx="1359555" cy="1359555"/>
            </a:xfrm>
            <a:prstGeom prst="ellipse">
              <a:avLst/>
            </a:prstGeom>
            <a:solidFill>
              <a:schemeClr val="bg1"/>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21" name="Text Placeholder 2">
            <a:extLst>
              <a:ext uri="{FF2B5EF4-FFF2-40B4-BE49-F238E27FC236}">
                <a16:creationId xmlns:a16="http://schemas.microsoft.com/office/drawing/2014/main" id="{EDBF52C5-E6D5-45F1-9B56-21D357B29F71}"/>
              </a:ext>
            </a:extLst>
          </p:cNvPr>
          <p:cNvSpPr txBox="1">
            <a:spLocks/>
          </p:cNvSpPr>
          <p:nvPr/>
        </p:nvSpPr>
        <p:spPr>
          <a:xfrm>
            <a:off x="3516374" y="1505264"/>
            <a:ext cx="8591889" cy="4482766"/>
          </a:xfrm>
          <a:prstGeom prst="rect">
            <a:avLst/>
          </a:prstGeom>
        </p:spPr>
        <p:txBody>
          <a:bodyPr vert="horz" wrap="square" lIns="0" tIns="0" rIns="0" bIns="0" rtlCol="0" anchor="t">
            <a:spAutoFit/>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331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6629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57200" marR="0" lvl="0" indent="-457200"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56"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Leverage Automation as much as possible</a:t>
            </a:r>
          </a:p>
          <a:p>
            <a:pPr marL="690245" lvl="1" indent="-457200">
              <a:buFont typeface="Wingdings" panose="05000000000000000000" pitchFamily="2" charset="2"/>
              <a:buChar char="§"/>
            </a:pPr>
            <a:r>
              <a:rPr lang="en-US">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Azure Automation and </a:t>
            </a:r>
            <a:r>
              <a:rPr lang="en-US" err="1">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RunBooks</a:t>
            </a:r>
            <a:endParaRPr lang="en-US">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a:p>
            <a:pPr marL="690245" lvl="1" indent="-457200">
              <a:buFont typeface="Wingdings" panose="05000000000000000000" pitchFamily="2" charset="2"/>
              <a:buChar char="§"/>
            </a:pPr>
            <a:r>
              <a:rPr kumimoji="0" lang="en-US"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ARM templates</a:t>
            </a:r>
            <a:endParaRPr lang="en-US" b="0" i="0" u="none" strike="noStrike" kern="1200" cap="none" spc="0" baseline="0" noProof="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a:p>
            <a:pPr marL="690245" lvl="1" indent="-457200">
              <a:buFont typeface="Wingdings" panose="05000000000000000000" pitchFamily="2" charset="2"/>
              <a:buChar char="§"/>
            </a:pPr>
            <a:r>
              <a:rPr lang="en-US">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Scripting/CLI/</a:t>
            </a:r>
            <a:r>
              <a:rPr lang="en-US" err="1">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Powershell</a:t>
            </a:r>
            <a:r>
              <a:rPr lang="en-US">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a:t>
            </a:r>
            <a:r>
              <a:rPr lang="en-US" err="1">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etc</a:t>
            </a:r>
            <a:endParaRPr lang="en-US">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a:p>
            <a:pPr marL="690245" lvl="1" indent="-457200">
              <a:buFont typeface="Wingdings" panose="05000000000000000000" pitchFamily="2" charset="2"/>
              <a:buChar char="§"/>
            </a:pPr>
            <a:r>
              <a:rPr kumimoji="0" lang="en-US"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Alerting</a:t>
            </a:r>
            <a:endParaRPr lang="en-US" b="0" i="0" u="none" strike="noStrike" kern="1200" cap="none" spc="0" baseline="0" noProof="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a:p>
            <a:pPr marL="690245" lvl="1" indent="-457200">
              <a:buFont typeface="Wingdings" panose="05000000000000000000" pitchFamily="2" charset="2"/>
              <a:buChar char="§"/>
            </a:pPr>
            <a:r>
              <a:rPr lang="en-US">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Policies</a:t>
            </a:r>
          </a:p>
          <a:p>
            <a:pPr marL="690245" lvl="1" indent="-457200">
              <a:buFont typeface="Wingdings" panose="05000000000000000000" pitchFamily="2" charset="2"/>
              <a:buChar char="§"/>
            </a:pPr>
            <a:r>
              <a:rPr kumimoji="0" lang="en-US"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Azure Site Recovery for failover</a:t>
            </a:r>
            <a:endParaRPr lang="en-US" b="0" i="0" u="none" strike="noStrike" kern="1200" cap="none" spc="0" baseline="0" noProof="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a:p>
            <a:pPr marL="690245" lvl="1" indent="-457200">
              <a:buFont typeface="Wingdings" panose="05000000000000000000" pitchFamily="2" charset="2"/>
              <a:buChar char="§"/>
            </a:pPr>
            <a:r>
              <a:rPr lang="en-US" err="1">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etc</a:t>
            </a:r>
            <a:endParaRPr lang="en-US" b="0" i="0" u="none" strike="noStrike" kern="1200" cap="none" spc="0" baseline="0" noProof="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a:p>
            <a:pPr marL="457200" marR="0" lvl="0" indent="-457200"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gradFill>
                  <a:gsLst>
                    <a:gs pos="1250">
                      <a:srgbClr val="1A1A1A"/>
                    </a:gs>
                    <a:gs pos="100000">
                      <a:srgbClr val="1A1A1A"/>
                    </a:gs>
                  </a:gsLst>
                  <a:lin ang="5400000" scaled="0"/>
                </a:gradFill>
              </a:rPr>
              <a:t>Strive for “Infrastructure as Code”, particularly as it relates to automated builds, development pipelines, CI/CD, etc.</a:t>
            </a:r>
          </a:p>
        </p:txBody>
      </p:sp>
      <p:pic>
        <p:nvPicPr>
          <p:cNvPr id="8" name="Picture 7">
            <a:extLst>
              <a:ext uri="{FF2B5EF4-FFF2-40B4-BE49-F238E27FC236}">
                <a16:creationId xmlns:a16="http://schemas.microsoft.com/office/drawing/2014/main" id="{395C90A7-DE4A-44ED-9E29-AF6EA6D4BED7}"/>
              </a:ext>
            </a:extLst>
          </p:cNvPr>
          <p:cNvPicPr>
            <a:picLocks noChangeAspect="1"/>
          </p:cNvPicPr>
          <p:nvPr/>
        </p:nvPicPr>
        <p:blipFill>
          <a:blip r:embed="rId3"/>
          <a:stretch>
            <a:fillRect/>
          </a:stretch>
        </p:blipFill>
        <p:spPr>
          <a:xfrm>
            <a:off x="1182376" y="2224369"/>
            <a:ext cx="627942" cy="585267"/>
          </a:xfrm>
          <a:prstGeom prst="rect">
            <a:avLst/>
          </a:prstGeom>
        </p:spPr>
      </p:pic>
    </p:spTree>
    <p:extLst>
      <p:ext uri="{BB962C8B-B14F-4D97-AF65-F5344CB8AC3E}">
        <p14:creationId xmlns:p14="http://schemas.microsoft.com/office/powerpoint/2010/main" val="91648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5"/>
            <a:ext cx="11963398" cy="917575"/>
          </a:xfrm>
        </p:spPr>
        <p:txBody>
          <a:bodyPr/>
          <a:lstStyle/>
          <a:p>
            <a:r>
              <a:rPr lang="en-US" sz="4400">
                <a:solidFill>
                  <a:schemeClr val="accent2"/>
                </a:solidFill>
              </a:rPr>
              <a:t>How to get started</a:t>
            </a:r>
          </a:p>
        </p:txBody>
      </p:sp>
      <p:graphicFrame>
        <p:nvGraphicFramePr>
          <p:cNvPr id="6" name="Diagram 5">
            <a:extLst>
              <a:ext uri="{FF2B5EF4-FFF2-40B4-BE49-F238E27FC236}">
                <a16:creationId xmlns:a16="http://schemas.microsoft.com/office/drawing/2014/main" id="{1C0B0478-9B47-476E-BF1D-9D232BEAB46A}"/>
              </a:ext>
            </a:extLst>
          </p:cNvPr>
          <p:cNvGraphicFramePr/>
          <p:nvPr>
            <p:extLst>
              <p:ext uri="{D42A27DB-BD31-4B8C-83A1-F6EECF244321}">
                <p14:modId xmlns:p14="http://schemas.microsoft.com/office/powerpoint/2010/main" val="1623842762"/>
              </p:ext>
            </p:extLst>
          </p:nvPr>
        </p:nvGraphicFramePr>
        <p:xfrm>
          <a:off x="3779837" y="186238"/>
          <a:ext cx="8720771" cy="2783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FC9EC05F-5C20-4B9A-92D8-1E458E5E43D7}"/>
              </a:ext>
            </a:extLst>
          </p:cNvPr>
          <p:cNvGrpSpPr/>
          <p:nvPr/>
        </p:nvGrpSpPr>
        <p:grpSpPr>
          <a:xfrm>
            <a:off x="276323" y="2811462"/>
            <a:ext cx="11961714" cy="4082748"/>
            <a:chOff x="328212" y="1592262"/>
            <a:chExt cx="11961714" cy="4082748"/>
          </a:xfrm>
        </p:grpSpPr>
        <p:graphicFrame>
          <p:nvGraphicFramePr>
            <p:cNvPr id="10" name="Diagram 9">
              <a:extLst>
                <a:ext uri="{FF2B5EF4-FFF2-40B4-BE49-F238E27FC236}">
                  <a16:creationId xmlns:a16="http://schemas.microsoft.com/office/drawing/2014/main" id="{233F9155-9754-4C39-978A-6CF286587F3E}"/>
                </a:ext>
              </a:extLst>
            </p:cNvPr>
            <p:cNvGraphicFramePr/>
            <p:nvPr>
              <p:extLst>
                <p:ext uri="{D42A27DB-BD31-4B8C-83A1-F6EECF244321}">
                  <p14:modId xmlns:p14="http://schemas.microsoft.com/office/powerpoint/2010/main" val="2418418844"/>
                </p:ext>
              </p:extLst>
            </p:nvPr>
          </p:nvGraphicFramePr>
          <p:xfrm>
            <a:off x="328212" y="1592262"/>
            <a:ext cx="11961714" cy="40827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1" name="Picture 4" descr="https://azurecomcdn.azureedge.net/cvt-212c12981e7c3c1827f67b47af9ce87f8cb356f72d0fa7bc2b08b4f3e79d831c/images/page/features/resiliency/resilient-apps.png">
              <a:extLst>
                <a:ext uri="{FF2B5EF4-FFF2-40B4-BE49-F238E27FC236}">
                  <a16:creationId xmlns:a16="http://schemas.microsoft.com/office/drawing/2014/main" id="{44C9DC05-DB85-41F3-A7A3-35B78A63904E}"/>
                </a:ext>
              </a:extLst>
            </p:cNvPr>
            <p:cNvPicPr>
              <a:picLocks noChangeAspect="1" noChangeArrowheads="1"/>
            </p:cNvPicPr>
            <p:nvPr/>
          </p:nvPicPr>
          <p:blipFill>
            <a:blip r:embed="rId13">
              <a:biLevel thresh="75000"/>
              <a:extLst>
                <a:ext uri="{28A0092B-C50C-407E-A947-70E740481C1C}">
                  <a14:useLocalDpi xmlns:a14="http://schemas.microsoft.com/office/drawing/2010/main" val="0"/>
                </a:ext>
              </a:extLst>
            </a:blip>
            <a:srcRect/>
            <a:stretch>
              <a:fillRect/>
            </a:stretch>
          </p:blipFill>
          <p:spPr bwMode="auto">
            <a:xfrm>
              <a:off x="5761037" y="2165841"/>
              <a:ext cx="1077345" cy="7218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FA95823-9C54-45F0-AC36-C76DDA77128C}"/>
                </a:ext>
              </a:extLst>
            </p:cNvPr>
            <p:cNvPicPr>
              <a:picLocks noChangeAspect="1"/>
            </p:cNvPicPr>
            <p:nvPr/>
          </p:nvPicPr>
          <p:blipFill>
            <a:blip r:embed="rId14"/>
            <a:stretch>
              <a:fillRect/>
            </a:stretch>
          </p:blipFill>
          <p:spPr>
            <a:xfrm>
              <a:off x="8256448" y="2087801"/>
              <a:ext cx="871804" cy="877900"/>
            </a:xfrm>
            <a:prstGeom prst="rect">
              <a:avLst/>
            </a:prstGeom>
          </p:spPr>
        </p:pic>
        <p:pic>
          <p:nvPicPr>
            <p:cNvPr id="13" name="Picture 12">
              <a:extLst>
                <a:ext uri="{FF2B5EF4-FFF2-40B4-BE49-F238E27FC236}">
                  <a16:creationId xmlns:a16="http://schemas.microsoft.com/office/drawing/2014/main" id="{7166C623-CBDD-4D86-9CF1-5F27D623CCDF}"/>
                </a:ext>
              </a:extLst>
            </p:cNvPr>
            <p:cNvPicPr>
              <a:picLocks noChangeAspect="1"/>
            </p:cNvPicPr>
            <p:nvPr/>
          </p:nvPicPr>
          <p:blipFill>
            <a:blip r:embed="rId15"/>
            <a:stretch>
              <a:fillRect/>
            </a:stretch>
          </p:blipFill>
          <p:spPr>
            <a:xfrm>
              <a:off x="10848095" y="2201862"/>
              <a:ext cx="627942" cy="585267"/>
            </a:xfrm>
            <a:prstGeom prst="rect">
              <a:avLst/>
            </a:prstGeom>
          </p:spPr>
        </p:pic>
        <p:pic>
          <p:nvPicPr>
            <p:cNvPr id="14" name="Picture 13">
              <a:extLst>
                <a:ext uri="{FF2B5EF4-FFF2-40B4-BE49-F238E27FC236}">
                  <a16:creationId xmlns:a16="http://schemas.microsoft.com/office/drawing/2014/main" id="{E3170536-72B8-4400-96B3-9CBB370D98FC}"/>
                </a:ext>
              </a:extLst>
            </p:cNvPr>
            <p:cNvPicPr>
              <a:picLocks noChangeAspect="1"/>
            </p:cNvPicPr>
            <p:nvPr/>
          </p:nvPicPr>
          <p:blipFill>
            <a:blip r:embed="rId16"/>
            <a:stretch>
              <a:fillRect/>
            </a:stretch>
          </p:blipFill>
          <p:spPr>
            <a:xfrm>
              <a:off x="3551237" y="2210947"/>
              <a:ext cx="627942" cy="676715"/>
            </a:xfrm>
            <a:prstGeom prst="rect">
              <a:avLst/>
            </a:prstGeom>
          </p:spPr>
        </p:pic>
        <p:pic>
          <p:nvPicPr>
            <p:cNvPr id="15" name="Picture 14">
              <a:extLst>
                <a:ext uri="{FF2B5EF4-FFF2-40B4-BE49-F238E27FC236}">
                  <a16:creationId xmlns:a16="http://schemas.microsoft.com/office/drawing/2014/main" id="{31D0CC44-F890-4419-901F-D728B6374948}"/>
                </a:ext>
              </a:extLst>
            </p:cNvPr>
            <p:cNvPicPr>
              <a:picLocks noChangeAspect="1"/>
            </p:cNvPicPr>
            <p:nvPr/>
          </p:nvPicPr>
          <p:blipFill>
            <a:blip r:embed="rId17"/>
            <a:stretch>
              <a:fillRect/>
            </a:stretch>
          </p:blipFill>
          <p:spPr>
            <a:xfrm>
              <a:off x="1112771" y="2201809"/>
              <a:ext cx="762066" cy="609653"/>
            </a:xfrm>
            <a:prstGeom prst="rect">
              <a:avLst/>
            </a:prstGeom>
          </p:spPr>
        </p:pic>
        <p:sp>
          <p:nvSpPr>
            <p:cNvPr id="16" name="Flowchart: Connector 15">
              <a:extLst>
                <a:ext uri="{FF2B5EF4-FFF2-40B4-BE49-F238E27FC236}">
                  <a16:creationId xmlns:a16="http://schemas.microsoft.com/office/drawing/2014/main" id="{309858E4-B763-45A8-921E-65C64DCB6D57}"/>
                </a:ext>
              </a:extLst>
            </p:cNvPr>
            <p:cNvSpPr/>
            <p:nvPr/>
          </p:nvSpPr>
          <p:spPr bwMode="auto">
            <a:xfrm>
              <a:off x="426240" y="3714331"/>
              <a:ext cx="284313" cy="284313"/>
            </a:xfrm>
            <a:prstGeom prst="flowChartConnector">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17" name="Flowchart: Connector 16">
              <a:extLst>
                <a:ext uri="{FF2B5EF4-FFF2-40B4-BE49-F238E27FC236}">
                  <a16:creationId xmlns:a16="http://schemas.microsoft.com/office/drawing/2014/main" id="{A824C53E-4EED-4929-A835-2803BC89D1F3}"/>
                </a:ext>
              </a:extLst>
            </p:cNvPr>
            <p:cNvSpPr/>
            <p:nvPr/>
          </p:nvSpPr>
          <p:spPr bwMode="auto">
            <a:xfrm>
              <a:off x="404126" y="4090179"/>
              <a:ext cx="284313" cy="284313"/>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18" name="Flowchart: Connector 17">
              <a:extLst>
                <a:ext uri="{FF2B5EF4-FFF2-40B4-BE49-F238E27FC236}">
                  <a16:creationId xmlns:a16="http://schemas.microsoft.com/office/drawing/2014/main" id="{42EC7B58-F1C8-4AC1-9A23-5C655152CDC3}"/>
                </a:ext>
              </a:extLst>
            </p:cNvPr>
            <p:cNvSpPr/>
            <p:nvPr/>
          </p:nvSpPr>
          <p:spPr bwMode="auto">
            <a:xfrm>
              <a:off x="415959" y="4417645"/>
              <a:ext cx="284313" cy="284313"/>
            </a:xfrm>
            <a:prstGeom prst="flowChartConnector">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19" name="Flowchart: Connector 18">
              <a:extLst>
                <a:ext uri="{FF2B5EF4-FFF2-40B4-BE49-F238E27FC236}">
                  <a16:creationId xmlns:a16="http://schemas.microsoft.com/office/drawing/2014/main" id="{8EB31B8A-524B-4DD6-80B4-868CC55E8D85}"/>
                </a:ext>
              </a:extLst>
            </p:cNvPr>
            <p:cNvSpPr/>
            <p:nvPr/>
          </p:nvSpPr>
          <p:spPr bwMode="auto">
            <a:xfrm>
              <a:off x="2910126" y="4397563"/>
              <a:ext cx="284313" cy="284313"/>
            </a:xfrm>
            <a:prstGeom prst="flowChartConnector">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20" name="Flowchart: Connector 19">
              <a:extLst>
                <a:ext uri="{FF2B5EF4-FFF2-40B4-BE49-F238E27FC236}">
                  <a16:creationId xmlns:a16="http://schemas.microsoft.com/office/drawing/2014/main" id="{8381AB8C-D4BD-4696-AED0-545516F36DCA}"/>
                </a:ext>
              </a:extLst>
            </p:cNvPr>
            <p:cNvSpPr/>
            <p:nvPr/>
          </p:nvSpPr>
          <p:spPr bwMode="auto">
            <a:xfrm>
              <a:off x="2910127" y="3998644"/>
              <a:ext cx="284313" cy="284313"/>
            </a:xfrm>
            <a:prstGeom prst="flowChartConnector">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22" name="Flowchart: Connector 21">
              <a:extLst>
                <a:ext uri="{FF2B5EF4-FFF2-40B4-BE49-F238E27FC236}">
                  <a16:creationId xmlns:a16="http://schemas.microsoft.com/office/drawing/2014/main" id="{6D9E6AB8-ED18-47FD-AA59-65A9FAA3F259}"/>
                </a:ext>
              </a:extLst>
            </p:cNvPr>
            <p:cNvSpPr/>
            <p:nvPr/>
          </p:nvSpPr>
          <p:spPr bwMode="auto">
            <a:xfrm>
              <a:off x="2912335" y="3683600"/>
              <a:ext cx="284313" cy="284313"/>
            </a:xfrm>
            <a:prstGeom prst="flowChartConnector">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23" name="Flowchart: Connector 22">
              <a:extLst>
                <a:ext uri="{FF2B5EF4-FFF2-40B4-BE49-F238E27FC236}">
                  <a16:creationId xmlns:a16="http://schemas.microsoft.com/office/drawing/2014/main" id="{7D35B21D-3F02-4B2D-9237-AE0683A46B05}"/>
                </a:ext>
              </a:extLst>
            </p:cNvPr>
            <p:cNvSpPr/>
            <p:nvPr/>
          </p:nvSpPr>
          <p:spPr bwMode="auto">
            <a:xfrm>
              <a:off x="5151544" y="4236292"/>
              <a:ext cx="284313" cy="284313"/>
            </a:xfrm>
            <a:prstGeom prst="flowChartConnector">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24" name="Flowchart: Connector 23">
              <a:extLst>
                <a:ext uri="{FF2B5EF4-FFF2-40B4-BE49-F238E27FC236}">
                  <a16:creationId xmlns:a16="http://schemas.microsoft.com/office/drawing/2014/main" id="{2180FB1C-7BF0-4A03-B783-885F2EA8933A}"/>
                </a:ext>
              </a:extLst>
            </p:cNvPr>
            <p:cNvSpPr/>
            <p:nvPr/>
          </p:nvSpPr>
          <p:spPr bwMode="auto">
            <a:xfrm>
              <a:off x="5135118" y="3927576"/>
              <a:ext cx="284313" cy="284313"/>
            </a:xfrm>
            <a:prstGeom prst="flowChartConnector">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25" name="Flowchart: Connector 24">
              <a:extLst>
                <a:ext uri="{FF2B5EF4-FFF2-40B4-BE49-F238E27FC236}">
                  <a16:creationId xmlns:a16="http://schemas.microsoft.com/office/drawing/2014/main" id="{62FEEDC8-01B1-4EA7-BE94-11EB01EED780}"/>
                </a:ext>
              </a:extLst>
            </p:cNvPr>
            <p:cNvSpPr/>
            <p:nvPr/>
          </p:nvSpPr>
          <p:spPr bwMode="auto">
            <a:xfrm>
              <a:off x="5149336" y="3618860"/>
              <a:ext cx="284313" cy="284313"/>
            </a:xfrm>
            <a:prstGeom prst="flowChartConnector">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26" name="Flowchart: Connector 25">
              <a:extLst>
                <a:ext uri="{FF2B5EF4-FFF2-40B4-BE49-F238E27FC236}">
                  <a16:creationId xmlns:a16="http://schemas.microsoft.com/office/drawing/2014/main" id="{AFC808BD-6A4E-46DB-8C43-D8D14A4CECD3}"/>
                </a:ext>
              </a:extLst>
            </p:cNvPr>
            <p:cNvSpPr/>
            <p:nvPr/>
          </p:nvSpPr>
          <p:spPr bwMode="auto">
            <a:xfrm>
              <a:off x="7614147" y="4282957"/>
              <a:ext cx="284313" cy="284313"/>
            </a:xfrm>
            <a:prstGeom prst="flowChartConnector">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27" name="Flowchart: Connector 26">
              <a:extLst>
                <a:ext uri="{FF2B5EF4-FFF2-40B4-BE49-F238E27FC236}">
                  <a16:creationId xmlns:a16="http://schemas.microsoft.com/office/drawing/2014/main" id="{91FA1C7A-DFBE-43DA-B64B-530941852955}"/>
                </a:ext>
              </a:extLst>
            </p:cNvPr>
            <p:cNvSpPr/>
            <p:nvPr/>
          </p:nvSpPr>
          <p:spPr bwMode="auto">
            <a:xfrm>
              <a:off x="7614148" y="3988942"/>
              <a:ext cx="284313" cy="284313"/>
            </a:xfrm>
            <a:prstGeom prst="flowChartConnector">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28" name="Flowchart: Connector 27">
              <a:extLst>
                <a:ext uri="{FF2B5EF4-FFF2-40B4-BE49-F238E27FC236}">
                  <a16:creationId xmlns:a16="http://schemas.microsoft.com/office/drawing/2014/main" id="{2B4E3D54-8609-4C9A-89A3-EE96FE411192}"/>
                </a:ext>
              </a:extLst>
            </p:cNvPr>
            <p:cNvSpPr/>
            <p:nvPr/>
          </p:nvSpPr>
          <p:spPr bwMode="auto">
            <a:xfrm>
              <a:off x="7614147" y="3657080"/>
              <a:ext cx="284313" cy="284313"/>
            </a:xfrm>
            <a:prstGeom prst="flowChartConnector">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29" name="Flowchart: Connector 28">
              <a:extLst>
                <a:ext uri="{FF2B5EF4-FFF2-40B4-BE49-F238E27FC236}">
                  <a16:creationId xmlns:a16="http://schemas.microsoft.com/office/drawing/2014/main" id="{4AE9EA34-E898-4240-8B23-EFD33F9CBF7A}"/>
                </a:ext>
              </a:extLst>
            </p:cNvPr>
            <p:cNvSpPr/>
            <p:nvPr/>
          </p:nvSpPr>
          <p:spPr bwMode="auto">
            <a:xfrm>
              <a:off x="9952037" y="3988942"/>
              <a:ext cx="284313" cy="284313"/>
            </a:xfrm>
            <a:prstGeom prst="flowChartConnector">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30" name="Flowchart: Connector 29">
              <a:extLst>
                <a:ext uri="{FF2B5EF4-FFF2-40B4-BE49-F238E27FC236}">
                  <a16:creationId xmlns:a16="http://schemas.microsoft.com/office/drawing/2014/main" id="{D5D74307-E7CA-4A09-8733-2F91D4031A78}"/>
                </a:ext>
              </a:extLst>
            </p:cNvPr>
            <p:cNvSpPr/>
            <p:nvPr/>
          </p:nvSpPr>
          <p:spPr bwMode="auto">
            <a:xfrm>
              <a:off x="9952037" y="3683601"/>
              <a:ext cx="284313" cy="284313"/>
            </a:xfrm>
            <a:prstGeom prst="flowChartConnector">
              <a:avLst/>
            </a:prstGeom>
            <a:solidFill>
              <a:srgbClr val="FFFF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grpSp>
    </p:spTree>
    <p:extLst>
      <p:ext uri="{BB962C8B-B14F-4D97-AF65-F5344CB8AC3E}">
        <p14:creationId xmlns:p14="http://schemas.microsoft.com/office/powerpoint/2010/main" val="107460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5"/>
            <a:ext cx="11963398" cy="917575"/>
          </a:xfrm>
        </p:spPr>
        <p:txBody>
          <a:bodyPr/>
          <a:lstStyle/>
          <a:p>
            <a:r>
              <a:rPr lang="en-US" sz="4400">
                <a:solidFill>
                  <a:schemeClr val="accent2"/>
                </a:solidFill>
              </a:rPr>
              <a:t>Additional Resources</a:t>
            </a:r>
          </a:p>
        </p:txBody>
      </p:sp>
      <p:sp>
        <p:nvSpPr>
          <p:cNvPr id="21" name="Text Placeholder 2">
            <a:extLst>
              <a:ext uri="{FF2B5EF4-FFF2-40B4-BE49-F238E27FC236}">
                <a16:creationId xmlns:a16="http://schemas.microsoft.com/office/drawing/2014/main" id="{EDBF52C5-E6D5-45F1-9B56-21D357B29F71}"/>
              </a:ext>
            </a:extLst>
          </p:cNvPr>
          <p:cNvSpPr txBox="1">
            <a:spLocks/>
          </p:cNvSpPr>
          <p:nvPr/>
        </p:nvSpPr>
        <p:spPr>
          <a:xfrm>
            <a:off x="503237" y="1439862"/>
            <a:ext cx="8591889" cy="2837828"/>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331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6629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57200" marR="0" lvl="0" indent="-457200"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56"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Adopting the Microsoft Cloud Operating Model</a:t>
            </a:r>
          </a:p>
          <a:p>
            <a:pPr marL="457200" marR="0" lvl="0" indent="-457200"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gradFill>
                  <a:gsLst>
                    <a:gs pos="1250">
                      <a:srgbClr val="1A1A1A"/>
                    </a:gs>
                    <a:gs pos="100000">
                      <a:srgbClr val="1A1A1A"/>
                    </a:gs>
                  </a:gsLst>
                  <a:lin ang="5400000" scaled="0"/>
                </a:gradFill>
              </a:rPr>
              <a:t>Azure strategy and implementation guide, second edition</a:t>
            </a:r>
          </a:p>
          <a:p>
            <a:pPr marL="457200" marR="0" lvl="0" indent="-457200"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gradFill>
                  <a:gsLst>
                    <a:gs pos="1250">
                      <a:srgbClr val="1A1A1A"/>
                    </a:gs>
                    <a:gs pos="100000">
                      <a:srgbClr val="1A1A1A"/>
                    </a:gs>
                  </a:gsLst>
                  <a:lin ang="5400000" scaled="0"/>
                </a:gradFill>
              </a:rPr>
              <a:t>Azure Architecture Center</a:t>
            </a:r>
          </a:p>
          <a:p>
            <a:pPr marL="457200" marR="0" lvl="0" indent="-457200"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gradFill>
                  <a:gsLst>
                    <a:gs pos="1250">
                      <a:srgbClr val="1A1A1A"/>
                    </a:gs>
                    <a:gs pos="100000">
                      <a:srgbClr val="1A1A1A"/>
                    </a:gs>
                  </a:gsLst>
                  <a:lin ang="5400000" scaled="0"/>
                </a:gradFill>
              </a:rPr>
              <a:t>CIS Benchmarks</a:t>
            </a:r>
          </a:p>
          <a:p>
            <a:pPr marL="690349" lvl="1" indent="-457200">
              <a:buFont typeface="Wingdings" panose="05000000000000000000" pitchFamily="2" charset="2"/>
              <a:buChar char="§"/>
              <a:defRPr/>
            </a:pPr>
            <a:r>
              <a:rPr lang="en-US">
                <a:gradFill>
                  <a:gsLst>
                    <a:gs pos="1250">
                      <a:srgbClr val="1A1A1A"/>
                    </a:gs>
                    <a:gs pos="100000">
                      <a:srgbClr val="1A1A1A"/>
                    </a:gs>
                  </a:gsLst>
                  <a:lin ang="5400000" scaled="0"/>
                </a:gradFill>
              </a:rPr>
              <a:t>CIS Microsoft Azure Foundations</a:t>
            </a:r>
          </a:p>
        </p:txBody>
      </p:sp>
    </p:spTree>
    <p:extLst>
      <p:ext uri="{BB962C8B-B14F-4D97-AF65-F5344CB8AC3E}">
        <p14:creationId xmlns:p14="http://schemas.microsoft.com/office/powerpoint/2010/main" val="85610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Upcoming Events</a:t>
            </a:r>
            <a:br>
              <a:rPr lang="en-US">
                <a:solidFill>
                  <a:schemeClr val="tx2"/>
                </a:solidFill>
              </a:rPr>
            </a:br>
            <a:r>
              <a:rPr lang="en-US" sz="3264">
                <a:solidFill>
                  <a:schemeClr val="tx2"/>
                </a:solidFill>
              </a:rPr>
              <a:t>March 19</a:t>
            </a:r>
            <a:r>
              <a:rPr lang="en-US" sz="3264" baseline="30000">
                <a:solidFill>
                  <a:schemeClr val="tx2"/>
                </a:solidFill>
              </a:rPr>
              <a:t>th</a:t>
            </a:r>
            <a:r>
              <a:rPr lang="en-US" sz="3264">
                <a:solidFill>
                  <a:schemeClr val="tx2"/>
                </a:solidFill>
              </a:rPr>
              <a:t> – Tech Summit</a:t>
            </a:r>
            <a:endParaRPr lang="en-US">
              <a:solidFill>
                <a:schemeClr val="tx2"/>
              </a:solidFill>
            </a:endParaRPr>
          </a:p>
        </p:txBody>
      </p:sp>
      <p:sp>
        <p:nvSpPr>
          <p:cNvPr id="4" name="Slide Number Placeholder 3"/>
          <p:cNvSpPr>
            <a:spLocks noGrp="1"/>
          </p:cNvSpPr>
          <p:nvPr>
            <p:ph type="sldNum" sz="quarter" idx="4"/>
          </p:nvPr>
        </p:nvSpPr>
        <p:spPr/>
        <p:txBody>
          <a:bodyPr/>
          <a:lstStyle/>
          <a:p>
            <a:pPr defTabSz="932418">
              <a:defRPr/>
            </a:pPr>
            <a:fld id="{181750B2-C378-4896-80E6-341FDC8E0FED}" type="slidenum">
              <a:rPr lang="en-IN">
                <a:solidFill>
                  <a:srgbClr val="505050"/>
                </a:solidFill>
                <a:latin typeface="Segoe UI"/>
              </a:rPr>
              <a:pPr defTabSz="932418">
                <a:defRPr/>
              </a:pPr>
              <a:t>6</a:t>
            </a:fld>
            <a:endParaRPr lang="en-IN">
              <a:solidFill>
                <a:srgbClr val="505050"/>
              </a:solidFill>
              <a:latin typeface="Segoe UI"/>
            </a:endParaRPr>
          </a:p>
        </p:txBody>
      </p:sp>
      <p:pic>
        <p:nvPicPr>
          <p:cNvPr id="7" name="Picture 6">
            <a:extLst>
              <a:ext uri="{FF2B5EF4-FFF2-40B4-BE49-F238E27FC236}">
                <a16:creationId xmlns:a16="http://schemas.microsoft.com/office/drawing/2014/main" id="{E5EACA6C-B3CE-4A8D-B2D4-3D1EB410F98E}"/>
              </a:ext>
            </a:extLst>
          </p:cNvPr>
          <p:cNvPicPr>
            <a:picLocks noChangeAspect="1"/>
          </p:cNvPicPr>
          <p:nvPr/>
        </p:nvPicPr>
        <p:blipFill>
          <a:blip r:embed="rId3"/>
          <a:stretch>
            <a:fillRect/>
          </a:stretch>
        </p:blipFill>
        <p:spPr>
          <a:xfrm>
            <a:off x="2216848" y="1524540"/>
            <a:ext cx="8002778" cy="5240323"/>
          </a:xfrm>
          <a:prstGeom prst="rect">
            <a:avLst/>
          </a:prstGeom>
        </p:spPr>
      </p:pic>
    </p:spTree>
    <p:extLst>
      <p:ext uri="{BB962C8B-B14F-4D97-AF65-F5344CB8AC3E}">
        <p14:creationId xmlns:p14="http://schemas.microsoft.com/office/powerpoint/2010/main" val="6605457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Azure Training, Labs and Certifications</a:t>
            </a:r>
          </a:p>
        </p:txBody>
      </p:sp>
      <p:sp>
        <p:nvSpPr>
          <p:cNvPr id="3" name="Text Placeholder 2"/>
          <p:cNvSpPr>
            <a:spLocks noGrp="1"/>
          </p:cNvSpPr>
          <p:nvPr>
            <p:ph type="body" sz="quarter" idx="10"/>
          </p:nvPr>
        </p:nvSpPr>
        <p:spPr>
          <a:xfrm>
            <a:off x="1638296" y="2558867"/>
            <a:ext cx="9159879" cy="1139117"/>
          </a:xfrm>
        </p:spPr>
        <p:txBody>
          <a:bodyPr vert="horz" wrap="square" lIns="149196" tIns="93247" rIns="149196" bIns="93247" rtlCol="0" anchor="t">
            <a:spAutoFit/>
          </a:bodyPr>
          <a:lstStyle/>
          <a:p>
            <a:pPr lvl="1"/>
            <a:r>
              <a:rPr lang="en-US" sz="6731"/>
              <a:t>	</a:t>
            </a:r>
            <a:r>
              <a:rPr lang="en-US" sz="6731">
                <a:latin typeface="+mj-lt"/>
              </a:rPr>
              <a:t>microsoft.com/</a:t>
            </a:r>
            <a:r>
              <a:rPr lang="en-US" sz="6731" b="1">
                <a:solidFill>
                  <a:schemeClr val="tx2"/>
                </a:solidFill>
              </a:rPr>
              <a:t>learn</a:t>
            </a:r>
            <a:r>
              <a:rPr lang="en-US" sz="3672"/>
              <a:t>	</a:t>
            </a:r>
            <a:endParaRPr lang="en-US" sz="6731" b="1">
              <a:solidFill>
                <a:schemeClr val="tx2"/>
              </a:solidFill>
              <a:cs typeface="Segoe UI Light"/>
            </a:endParaRPr>
          </a:p>
        </p:txBody>
      </p:sp>
      <p:sp>
        <p:nvSpPr>
          <p:cNvPr id="4" name="Slide Number Placeholder 3"/>
          <p:cNvSpPr>
            <a:spLocks noGrp="1"/>
          </p:cNvSpPr>
          <p:nvPr>
            <p:ph type="sldNum" sz="quarter" idx="4"/>
          </p:nvPr>
        </p:nvSpPr>
        <p:spPr/>
        <p:txBody>
          <a:bodyPr/>
          <a:lstStyle/>
          <a:p>
            <a:pPr defTabSz="932418">
              <a:defRPr/>
            </a:pPr>
            <a:fld id="{181750B2-C378-4896-80E6-341FDC8E0FED}" type="slidenum">
              <a:rPr lang="en-IN">
                <a:solidFill>
                  <a:srgbClr val="505050"/>
                </a:solidFill>
                <a:latin typeface="Segoe UI"/>
              </a:rPr>
              <a:pPr defTabSz="932418">
                <a:defRPr/>
              </a:pPr>
              <a:t>7</a:t>
            </a:fld>
            <a:endParaRPr lang="en-IN">
              <a:solidFill>
                <a:srgbClr val="505050"/>
              </a:solidFill>
              <a:latin typeface="Segoe UI"/>
            </a:endParaRPr>
          </a:p>
        </p:txBody>
      </p:sp>
      <p:sp>
        <p:nvSpPr>
          <p:cNvPr id="5" name="TextBox 4">
            <a:extLst>
              <a:ext uri="{FF2B5EF4-FFF2-40B4-BE49-F238E27FC236}">
                <a16:creationId xmlns:a16="http://schemas.microsoft.com/office/drawing/2014/main" id="{F2565D22-CADB-4559-A515-2C27607696A9}"/>
              </a:ext>
            </a:extLst>
          </p:cNvPr>
          <p:cNvSpPr txBox="1"/>
          <p:nvPr/>
        </p:nvSpPr>
        <p:spPr>
          <a:xfrm>
            <a:off x="1740368" y="5044001"/>
            <a:ext cx="8955736" cy="1495750"/>
          </a:xfrm>
          <a:prstGeom prst="rect">
            <a:avLst/>
          </a:prstGeom>
          <a:noFill/>
        </p:spPr>
        <p:txBody>
          <a:bodyPr wrap="square" lIns="186521" tIns="149217" rIns="186521" bIns="149217" rtlCol="0">
            <a:spAutoFit/>
          </a:bodyPr>
          <a:lstStyle/>
          <a:p>
            <a:pPr defTabSz="951304">
              <a:lnSpc>
                <a:spcPct val="90000"/>
              </a:lnSpc>
              <a:spcAft>
                <a:spcPts val="612"/>
              </a:spcAft>
            </a:pPr>
            <a:r>
              <a:rPr lang="en-US" sz="2448">
                <a:gradFill>
                  <a:gsLst>
                    <a:gs pos="2917">
                      <a:srgbClr val="505050"/>
                    </a:gs>
                    <a:gs pos="30000">
                      <a:srgbClr val="505050"/>
                    </a:gs>
                  </a:gsLst>
                  <a:lin ang="5400000" scaled="0"/>
                </a:gradFill>
                <a:latin typeface="Segoe UI"/>
              </a:rPr>
              <a:t>Notable changes: </a:t>
            </a:r>
          </a:p>
          <a:p>
            <a:pPr marL="349724" indent="-349724" defTabSz="951304">
              <a:lnSpc>
                <a:spcPct val="90000"/>
              </a:lnSpc>
              <a:spcAft>
                <a:spcPts val="612"/>
              </a:spcAft>
              <a:buFont typeface="Arial" panose="020B0604020202020204" pitchFamily="34" charset="0"/>
              <a:buChar char="•"/>
            </a:pPr>
            <a:r>
              <a:rPr lang="en-US" sz="2448">
                <a:gradFill>
                  <a:gsLst>
                    <a:gs pos="2917">
                      <a:srgbClr val="505050"/>
                    </a:gs>
                    <a:gs pos="30000">
                      <a:srgbClr val="505050"/>
                    </a:gs>
                  </a:gsLst>
                  <a:lin ang="5400000" scaled="0"/>
                </a:gradFill>
                <a:latin typeface="Segoe UI"/>
              </a:rPr>
              <a:t>Developer certification simplified to a single exam: AZ-203</a:t>
            </a:r>
          </a:p>
          <a:p>
            <a:pPr marL="349724" indent="-349724" defTabSz="951304">
              <a:lnSpc>
                <a:spcPct val="90000"/>
              </a:lnSpc>
              <a:spcAft>
                <a:spcPts val="612"/>
              </a:spcAft>
              <a:buFont typeface="Arial" panose="020B0604020202020204" pitchFamily="34" charset="0"/>
              <a:buChar char="•"/>
            </a:pPr>
            <a:r>
              <a:rPr lang="en-US" sz="2448" b="1">
                <a:gradFill>
                  <a:gsLst>
                    <a:gs pos="2917">
                      <a:srgbClr val="505050"/>
                    </a:gs>
                    <a:gs pos="30000">
                      <a:srgbClr val="505050"/>
                    </a:gs>
                  </a:gsLst>
                  <a:lin ang="5400000" scaled="0"/>
                </a:gradFill>
                <a:latin typeface="Segoe UI"/>
              </a:rPr>
              <a:t>New</a:t>
            </a:r>
            <a:r>
              <a:rPr lang="en-US" sz="2448">
                <a:gradFill>
                  <a:gsLst>
                    <a:gs pos="2917">
                      <a:srgbClr val="505050"/>
                    </a:gs>
                    <a:gs pos="30000">
                      <a:srgbClr val="505050"/>
                    </a:gs>
                  </a:gsLst>
                  <a:lin ang="5400000" scaled="0"/>
                </a:gradFill>
                <a:latin typeface="Segoe UI"/>
              </a:rPr>
              <a:t> AZ-900: Microsoft Azure Fundamentals</a:t>
            </a:r>
          </a:p>
        </p:txBody>
      </p:sp>
    </p:spTree>
    <p:extLst>
      <p:ext uri="{BB962C8B-B14F-4D97-AF65-F5344CB8AC3E}">
        <p14:creationId xmlns:p14="http://schemas.microsoft.com/office/powerpoint/2010/main" val="122792687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Staying Current</a:t>
            </a:r>
          </a:p>
        </p:txBody>
      </p:sp>
      <p:sp>
        <p:nvSpPr>
          <p:cNvPr id="3" name="Text Placeholder 2"/>
          <p:cNvSpPr>
            <a:spLocks noGrp="1"/>
          </p:cNvSpPr>
          <p:nvPr>
            <p:ph type="body" sz="quarter" idx="10"/>
          </p:nvPr>
        </p:nvSpPr>
        <p:spPr>
          <a:xfrm>
            <a:off x="274639" y="1395118"/>
            <a:ext cx="11883829" cy="4607282"/>
          </a:xfrm>
        </p:spPr>
        <p:txBody>
          <a:bodyPr vert="horz" wrap="square" lIns="149196" tIns="93247" rIns="149196" bIns="93247" rtlCol="0" anchor="t">
            <a:spAutoFit/>
          </a:bodyPr>
          <a:lstStyle/>
          <a:p>
            <a:pPr lvl="1"/>
            <a:r>
              <a:rPr lang="en-US" sz="5506"/>
              <a:t>	aka.ms/</a:t>
            </a:r>
            <a:r>
              <a:rPr lang="en-US" sz="5506" err="1"/>
              <a:t>LastWeek</a:t>
            </a:r>
            <a:endParaRPr lang="en-US" sz="5506"/>
          </a:p>
          <a:p>
            <a:pPr lvl="1"/>
            <a:r>
              <a:rPr lang="en-US" sz="3600"/>
              <a:t>		Now GA…</a:t>
            </a:r>
          </a:p>
          <a:p>
            <a:pPr lvl="1"/>
            <a:r>
              <a:rPr lang="en-US" sz="3600"/>
              <a:t>		News and Updates</a:t>
            </a:r>
          </a:p>
          <a:p>
            <a:pPr lvl="1"/>
            <a:r>
              <a:rPr lang="en-US" sz="3600"/>
              <a:t>		Technical Content</a:t>
            </a:r>
          </a:p>
          <a:p>
            <a:pPr lvl="1"/>
            <a:r>
              <a:rPr lang="en-US" sz="3600"/>
              <a:t>		Azure shows</a:t>
            </a:r>
          </a:p>
          <a:p>
            <a:pPr lvl="1"/>
            <a:r>
              <a:rPr lang="en-US" sz="3600"/>
              <a:t>		Events</a:t>
            </a:r>
          </a:p>
          <a:p>
            <a:pPr lvl="1"/>
            <a:r>
              <a:rPr lang="en-US" sz="3600"/>
              <a:t>		Customers, partners and industries</a:t>
            </a:r>
          </a:p>
        </p:txBody>
      </p:sp>
      <p:sp>
        <p:nvSpPr>
          <p:cNvPr id="4" name="Slide Number Placeholder 3"/>
          <p:cNvSpPr>
            <a:spLocks noGrp="1"/>
          </p:cNvSpPr>
          <p:nvPr>
            <p:ph type="sldNum" sz="quarter" idx="4"/>
          </p:nvPr>
        </p:nvSpPr>
        <p:spPr/>
        <p:txBody>
          <a:bodyPr/>
          <a:lstStyle/>
          <a:p>
            <a:pPr defTabSz="932418">
              <a:defRPr/>
            </a:pPr>
            <a:fld id="{181750B2-C378-4896-80E6-341FDC8E0FED}" type="slidenum">
              <a:rPr lang="en-IN">
                <a:solidFill>
                  <a:srgbClr val="505050"/>
                </a:solidFill>
                <a:latin typeface="Segoe UI"/>
              </a:rPr>
              <a:pPr defTabSz="932418">
                <a:defRPr/>
              </a:pPr>
              <a:t>8</a:t>
            </a:fld>
            <a:endParaRPr lang="en-IN">
              <a:solidFill>
                <a:srgbClr val="505050"/>
              </a:solidFill>
              <a:latin typeface="Segoe UI"/>
            </a:endParaRPr>
          </a:p>
        </p:txBody>
      </p:sp>
    </p:spTree>
    <p:extLst>
      <p:ext uri="{BB962C8B-B14F-4D97-AF65-F5344CB8AC3E}">
        <p14:creationId xmlns:p14="http://schemas.microsoft.com/office/powerpoint/2010/main" val="8091596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Notable updates</a:t>
            </a:r>
          </a:p>
        </p:txBody>
      </p:sp>
      <p:sp>
        <p:nvSpPr>
          <p:cNvPr id="3" name="Text Placeholder 2"/>
          <p:cNvSpPr>
            <a:spLocks noGrp="1"/>
          </p:cNvSpPr>
          <p:nvPr>
            <p:ph type="body" sz="quarter" idx="10"/>
          </p:nvPr>
        </p:nvSpPr>
        <p:spPr>
          <a:xfrm>
            <a:off x="273115" y="1212850"/>
            <a:ext cx="11883829" cy="4527965"/>
          </a:xfrm>
        </p:spPr>
        <p:txBody>
          <a:bodyPr vert="horz" wrap="square" lIns="149196" tIns="93247" rIns="149196" bIns="93247" rtlCol="0" anchor="t">
            <a:spAutoFit/>
          </a:bodyPr>
          <a:lstStyle/>
          <a:p>
            <a:r>
              <a:rPr lang="en-US" sz="2000"/>
              <a:t>Query Store for Azure SQL Data Warehouse now GA</a:t>
            </a:r>
          </a:p>
          <a:p>
            <a:r>
              <a:rPr lang="en-US" sz="2000"/>
              <a:t>GA of Lsv2 series VMs (ideal for high throughput and IOPS)</a:t>
            </a:r>
          </a:p>
          <a:p>
            <a:r>
              <a:rPr lang="en-US" sz="2000"/>
              <a:t>Global </a:t>
            </a:r>
            <a:r>
              <a:rPr lang="en-US" sz="2000" err="1"/>
              <a:t>VNet</a:t>
            </a:r>
            <a:r>
              <a:rPr lang="en-US" sz="2000"/>
              <a:t> peering in China cloud</a:t>
            </a:r>
          </a:p>
          <a:p>
            <a:r>
              <a:rPr lang="en-US" sz="2000"/>
              <a:t>Microsoft acquires open source Citrus SQL</a:t>
            </a:r>
            <a:endParaRPr lang="en-US" sz="2000">
              <a:gradFill>
                <a:gsLst>
                  <a:gs pos="1250">
                    <a:schemeClr val="tx1"/>
                  </a:gs>
                  <a:gs pos="99000">
                    <a:schemeClr val="tx1"/>
                  </a:gs>
                </a:gsLst>
                <a:lin ang="5400000" scaled="0"/>
              </a:gradFill>
              <a:latin typeface="+mj-lt"/>
            </a:endParaRPr>
          </a:p>
          <a:p>
            <a:pPr lvl="1"/>
            <a:r>
              <a:rPr lang="en-US">
                <a:latin typeface="+mj-lt"/>
              </a:rPr>
              <a:t>Regulatory compliance dashboard in Azure Security Center</a:t>
            </a:r>
          </a:p>
          <a:p>
            <a:pPr lvl="1"/>
            <a:r>
              <a:rPr lang="en-US">
                <a:latin typeface="+mj-lt"/>
              </a:rPr>
              <a:t>Amazon RDS migration services now GA</a:t>
            </a:r>
          </a:p>
          <a:p>
            <a:pPr lvl="1"/>
            <a:r>
              <a:rPr lang="en-US">
                <a:latin typeface="+mj-lt"/>
              </a:rPr>
              <a:t>Azure Monitor logs for Grafana in public preview</a:t>
            </a:r>
          </a:p>
          <a:p>
            <a:pPr lvl="1"/>
            <a:r>
              <a:rPr lang="en-US">
                <a:latin typeface="+mj-lt"/>
              </a:rPr>
              <a:t>HDInsight now supported in Azure CLI in public preview</a:t>
            </a:r>
          </a:p>
          <a:p>
            <a:pPr lvl="1"/>
            <a:r>
              <a:rPr lang="en-US">
                <a:latin typeface="+mj-lt"/>
              </a:rPr>
              <a:t>Azure portal updates – ACI functionality, links to make the most out of Azure</a:t>
            </a:r>
          </a:p>
          <a:p>
            <a:pPr lvl="1"/>
            <a:r>
              <a:rPr lang="en-US">
                <a:latin typeface="+mj-lt"/>
              </a:rPr>
              <a:t>Azure obtains Korea-Information Security Management System certification (K-ISMS)</a:t>
            </a:r>
          </a:p>
          <a:p>
            <a:pPr lvl="1"/>
            <a:r>
              <a:rPr lang="en-US">
                <a:latin typeface="+mj-lt"/>
              </a:rPr>
              <a:t>SSD Azure Data Box Disk now GA</a:t>
            </a:r>
          </a:p>
          <a:p>
            <a:pPr lvl="1"/>
            <a:r>
              <a:rPr lang="en-US">
                <a:latin typeface="+mj-lt"/>
              </a:rPr>
              <a:t>Azure Migrate now GA in Gov Cloud</a:t>
            </a:r>
          </a:p>
          <a:p>
            <a:pPr lvl="1"/>
            <a:r>
              <a:rPr lang="en-US">
                <a:latin typeface="+mj-lt"/>
              </a:rPr>
              <a:t>Python 2.7 for App Service on Linux now public preview</a:t>
            </a:r>
          </a:p>
        </p:txBody>
      </p:sp>
      <p:sp>
        <p:nvSpPr>
          <p:cNvPr id="4" name="Slide Number Placeholder 3"/>
          <p:cNvSpPr>
            <a:spLocks noGrp="1"/>
          </p:cNvSpPr>
          <p:nvPr>
            <p:ph type="sldNum" sz="quarter" idx="4"/>
          </p:nvPr>
        </p:nvSpPr>
        <p:spPr/>
        <p:txBody>
          <a:bodyPr/>
          <a:lstStyle/>
          <a:p>
            <a:pPr defTabSz="932418">
              <a:defRPr/>
            </a:pPr>
            <a:fld id="{181750B2-C378-4896-80E6-341FDC8E0FED}" type="slidenum">
              <a:rPr lang="en-IN">
                <a:solidFill>
                  <a:srgbClr val="505050"/>
                </a:solidFill>
                <a:latin typeface="Segoe UI"/>
              </a:rPr>
              <a:pPr defTabSz="932418">
                <a:defRPr/>
              </a:pPr>
              <a:t>9</a:t>
            </a:fld>
            <a:endParaRPr lang="en-IN">
              <a:solidFill>
                <a:srgbClr val="505050"/>
              </a:solidFill>
              <a:latin typeface="Segoe UI"/>
            </a:endParaRPr>
          </a:p>
        </p:txBody>
      </p:sp>
    </p:spTree>
    <p:extLst>
      <p:ext uri="{BB962C8B-B14F-4D97-AF65-F5344CB8AC3E}">
        <p14:creationId xmlns:p14="http://schemas.microsoft.com/office/powerpoint/2010/main" val="23724263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Security Mgmt_2017 Template">
  <a:themeElements>
    <a:clrScheme name="Custom 21">
      <a:dk1>
        <a:srgbClr val="505050"/>
      </a:dk1>
      <a:lt1>
        <a:srgbClr val="FFFFFF"/>
      </a:lt1>
      <a:dk2>
        <a:srgbClr val="002050"/>
      </a:dk2>
      <a:lt2>
        <a:srgbClr val="D2D2D2"/>
      </a:lt2>
      <a:accent1>
        <a:srgbClr val="0072C6"/>
      </a:accent1>
      <a:accent2>
        <a:srgbClr val="002050"/>
      </a:accent2>
      <a:accent3>
        <a:srgbClr val="00B294"/>
      </a:accent3>
      <a:accent4>
        <a:srgbClr val="008272"/>
      </a:accent4>
      <a:accent5>
        <a:srgbClr val="BAD80A"/>
      </a:accent5>
      <a:accent6>
        <a:srgbClr val="5C2D91"/>
      </a:accent6>
      <a:hlink>
        <a:srgbClr val="5C2D91"/>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0.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potx" id="{F1420D30-492E-40F3-986D-43082B8AE099}" vid="{5EC74E89-855D-4AD3-A4B7-DB708AB8706B}"/>
    </a:ext>
  </a:extLst>
</a:theme>
</file>

<file path=ppt/theme/theme11.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2.xml><?xml version="1.0" encoding="utf-8"?>
<a:theme xmlns:a="http://schemas.openxmlformats.org/drawingml/2006/main" name="2_MSVID_SMSGR_template_Light_16-9">
  <a:themeElements>
    <a:clrScheme name="SMSG Readiness v2 Light">
      <a:dk1>
        <a:srgbClr val="505050"/>
      </a:dk1>
      <a:lt1>
        <a:srgbClr val="FFFFFF"/>
      </a:lt1>
      <a:dk2>
        <a:srgbClr val="002050"/>
      </a:dk2>
      <a:lt2>
        <a:srgbClr val="D2D2D2"/>
      </a:lt2>
      <a:accent1>
        <a:srgbClr val="002050"/>
      </a:accent1>
      <a:accent2>
        <a:srgbClr val="00B294"/>
      </a:accent2>
      <a:accent3>
        <a:srgbClr val="00BCF2"/>
      </a:accent3>
      <a:accent4>
        <a:srgbClr val="FF8C00"/>
      </a:accent4>
      <a:accent5>
        <a:srgbClr val="BAD80A"/>
      </a:accent5>
      <a:accent6>
        <a:srgbClr val="EC008C"/>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Dark Cyan">
      <a:srgbClr val="0072C6"/>
    </a:custClr>
    <a:custClr name="Dark Teal">
      <a:srgbClr val="008272"/>
    </a:custClr>
    <a:custClr name="Dark Green">
      <a:srgbClr val="007233"/>
    </a:custClr>
    <a:custClr name="Dark Yellow">
      <a:srgbClr val="FCD116"/>
    </a:custClr>
    <a:custClr name="Dark Red">
      <a:srgbClr val="BA141A"/>
    </a:custClr>
    <a:custClr name="Dark Pink">
      <a:srgbClr val="B4009E"/>
    </a:custClr>
    <a:custClr name="Dark Violet">
      <a:srgbClr val="442359"/>
    </a:custClr>
    <a:custClr name="Dk Lime">
      <a:srgbClr val="7FBA00"/>
    </a:custClr>
    <a:custClr name="Dk Orange">
      <a:srgbClr val="EB3C00"/>
    </a:custClr>
    <a:custClr name="Med Green">
      <a:srgbClr val="009E49"/>
    </a:custClr>
    <a:custClr name="Med Yellow">
      <a:srgbClr val="0FF100"/>
    </a:custClr>
    <a:custClr name="Med Red">
      <a:srgbClr val="E81123"/>
    </a:custClr>
    <a:custClr name="Med Blue">
      <a:srgbClr val="4668C5"/>
    </a:custClr>
    <a:custClr name="Med Violet">
      <a:srgbClr val="68217A"/>
    </a:custClr>
    <a:custClr name="Lt Blue">
      <a:srgbClr val="4668C5"/>
    </a:custClr>
    <a:custClr name="Lt Cyan">
      <a:srgbClr val="6DC2E9"/>
    </a:custClr>
    <a:custClr name="Lt Teal">
      <a:srgbClr val="00D8CC"/>
    </a:custClr>
    <a:custClr name="Lt Green">
      <a:srgbClr val="55D455"/>
    </a:custClr>
    <a:custClr name="Lt Yellow Green">
      <a:srgbClr val="E2E584"/>
    </a:custClr>
    <a:custClr name="Lt Yellow">
      <a:srgbClr val="FFFC9E"/>
    </a:custClr>
    <a:custClr name="Lt Orange">
      <a:srgbClr val="FF8900"/>
    </a:custClr>
    <a:custClr name="Brick">
      <a:srgbClr val="DD5900"/>
    </a:custClr>
    <a:custClr name="Lt Pink">
      <a:srgbClr val="F472D0"/>
    </a:custClr>
    <a:custClr name="Lt Violet">
      <a:srgbClr val="9B4F96"/>
    </a:custClr>
  </a:custClrLst>
</a:theme>
</file>

<file path=ppt/theme/theme13.xml><?xml version="1.0" encoding="utf-8"?>
<a:theme xmlns:a="http://schemas.openxmlformats.org/drawingml/2006/main" name="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Template.potx" id="{1370A19C-E407-4052-B62A-55C636FE256D}" vid="{56BC9C0F-B402-46CF-ABC6-5447E24267DE}"/>
    </a:ext>
  </a:extLst>
</a:theme>
</file>

<file path=ppt/theme/theme14.xml><?xml version="1.0" encoding="utf-8"?>
<a:theme xmlns:a="http://schemas.openxmlformats.org/drawingml/2006/main" name="2_Azure Basi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AZFW.potx" id="{F89BCFF7-FBDB-4628-96E1-47B6D8B60CBD}" vid="{390EE8EF-D935-4CE2-8DDA-5AAA80C96F95}"/>
    </a:ext>
  </a:extLst>
</a:theme>
</file>

<file path=ppt/theme/theme16.xml><?xml version="1.0" encoding="utf-8"?>
<a:theme xmlns:a="http://schemas.openxmlformats.org/drawingml/2006/main" name="7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7.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18.xml><?xml version="1.0" encoding="utf-8"?>
<a:theme xmlns:a="http://schemas.openxmlformats.org/drawingml/2006/main" name="8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 Business_BLUE_1" id="{5F55DDFD-517B-456E-9DA0-1901618FBA38}" vid="{1CEFCF73-EB2A-45D7-B34D-3D83F94B6F23}"/>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Azure Security Mgmt_2017 Templat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013_16x9 Catapult Corporate PPT Template_final">
  <a:themeElements>
    <a:clrScheme name="Custom 1">
      <a:dk1>
        <a:srgbClr val="000000"/>
      </a:dk1>
      <a:lt1>
        <a:srgbClr val="FFFFFF"/>
      </a:lt1>
      <a:dk2>
        <a:srgbClr val="026C64"/>
      </a:dk2>
      <a:lt2>
        <a:srgbClr val="FDB913"/>
      </a:lt2>
      <a:accent1>
        <a:srgbClr val="C32032"/>
      </a:accent1>
      <a:accent2>
        <a:srgbClr val="175275"/>
      </a:accent2>
      <a:accent3>
        <a:srgbClr val="B9C36B"/>
      </a:accent3>
      <a:accent4>
        <a:srgbClr val="3896CA"/>
      </a:accent4>
      <a:accent5>
        <a:srgbClr val="626DA5"/>
      </a:accent5>
      <a:accent6>
        <a:srgbClr val="30AEA7"/>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a:spPr>
      <a:bodyPr vert="horz" wrap="square" lIns="91440" tIns="45720" rIns="91440" bIns="45720" numCol="1" anchor="ctr" anchorCtr="0" compatLnSpc="1">
        <a:prstTxWarp prst="textNoShape">
          <a:avLst/>
        </a:prstTxWarp>
      </a:bodyPr>
      <a:lstStyle>
        <a:defPPr>
          <a:defRPr dirty="0" smtClean="0"/>
        </a:defPPr>
      </a:lstStyle>
    </a:txDef>
  </a:objectDefaults>
  <a:extraClrSchemeLst/>
  <a:extLst>
    <a:ext uri="{05A4C25C-085E-4340-85A3-A5531E510DB2}">
      <thm15:themeFamily xmlns:thm15="http://schemas.microsoft.com/office/thememl/2012/main" name="SCU_2016_Modern Management" id="{2FDDC2CC-7C12-4DE5-BD14-7C7C529CE3A6}" vid="{0265F445-947C-4E25-AD6A-955233C627B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6.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 id="{23F76093-1046-4AF3-84AA-19C5D2FB0852}" vid="{1C71AE89-6A47-41A8-9720-D10C4E6044B9}"/>
    </a:ext>
  </a:extLst>
</a:theme>
</file>

<file path=ppt/theme/theme7.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8.xml><?xml version="1.0" encoding="utf-8"?>
<a:theme xmlns:a="http://schemas.openxmlformats.org/drawingml/2006/main" name="5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92F29D83-6EFF-4F25-9B46-134A417D2152}"/>
    </a:ext>
  </a:extLst>
</a:theme>
</file>

<file path=ppt/theme/theme9.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92F29D83-6EFF-4F25-9B46-134A417D2152}"/>
    </a:ext>
  </a:extLst>
</a:theme>
</file>

<file path=docProps/app.xml><?xml version="1.0" encoding="utf-8"?>
<Properties xmlns="http://schemas.openxmlformats.org/officeDocument/2006/extended-properties" xmlns:vt="http://schemas.openxmlformats.org/officeDocument/2006/docPropsVTypes">
  <Template>MSVID_TT_BRAND_16-9_MULTIPLE_MASTERS_Sept_2016</Template>
  <TotalTime>0</TotalTime>
  <Words>4409</Words>
  <Application>Microsoft Office PowerPoint</Application>
  <PresentationFormat>Custom</PresentationFormat>
  <Paragraphs>782</Paragraphs>
  <Slides>53</Slides>
  <Notes>48</Notes>
  <HiddenSlides>1</HiddenSlides>
  <MMClips>0</MMClips>
  <ScaleCrop>false</ScaleCrop>
  <HeadingPairs>
    <vt:vector size="8" baseType="variant">
      <vt:variant>
        <vt:lpstr>Fonts Used</vt:lpstr>
      </vt:variant>
      <vt:variant>
        <vt:i4>13</vt:i4>
      </vt:variant>
      <vt:variant>
        <vt:lpstr>Theme</vt:lpstr>
      </vt:variant>
      <vt:variant>
        <vt:i4>18</vt:i4>
      </vt:variant>
      <vt:variant>
        <vt:lpstr>Embedded OLE Servers</vt:lpstr>
      </vt:variant>
      <vt:variant>
        <vt:i4>1</vt:i4>
      </vt:variant>
      <vt:variant>
        <vt:lpstr>Slide Titles</vt:lpstr>
      </vt:variant>
      <vt:variant>
        <vt:i4>53</vt:i4>
      </vt:variant>
    </vt:vector>
  </HeadingPairs>
  <TitlesOfParts>
    <vt:vector size="85" baseType="lpstr">
      <vt:lpstr>Arial</vt:lpstr>
      <vt:lpstr>Calibri</vt:lpstr>
      <vt:lpstr>Calibri Light</vt:lpstr>
      <vt:lpstr>Comic Sans MS</vt:lpstr>
      <vt:lpstr>Consolas</vt:lpstr>
      <vt:lpstr>Corbel</vt:lpstr>
      <vt:lpstr>Segoe</vt:lpstr>
      <vt:lpstr>Segoe UI</vt:lpstr>
      <vt:lpstr>Segoe UI (Body)</vt:lpstr>
      <vt:lpstr>Segoe UI Light</vt:lpstr>
      <vt:lpstr>Segoe UI Semibold</vt:lpstr>
      <vt:lpstr>Segoe UI Semilight</vt:lpstr>
      <vt:lpstr>Wingdings</vt:lpstr>
      <vt:lpstr>Azure Security Mgmt_2017 Template</vt:lpstr>
      <vt:lpstr>1_Azure Security Mgmt_2017 Template</vt:lpstr>
      <vt:lpstr>2013_16x9 Catapult Corporate PPT Template_final</vt:lpstr>
      <vt:lpstr>Office Theme</vt:lpstr>
      <vt:lpstr>2_5-50109_Microsoft_Light_Template</vt:lpstr>
      <vt:lpstr>1_5-50033_TR23_BO_CT_Template</vt:lpstr>
      <vt:lpstr>3_5-50203_Microsoft_Ignite_Template</vt:lpstr>
      <vt:lpstr>5_WHITE TEMPLATE</vt:lpstr>
      <vt:lpstr>2_WHITE TEMPLATE</vt:lpstr>
      <vt:lpstr>5-50201_Microsoft_Ready_Template</vt:lpstr>
      <vt:lpstr>5-30660_TR21_BO_CT_Template</vt:lpstr>
      <vt:lpstr>2_MSVID_SMSGR_template_Light_16-9</vt:lpstr>
      <vt:lpstr>5-50183_Microsoft_Inspire_Template</vt:lpstr>
      <vt:lpstr>2_Azure Basic</vt:lpstr>
      <vt:lpstr>1_5-50203_Microsoft_Ignite_Template</vt:lpstr>
      <vt:lpstr>7_WHITE TEMPLATE</vt:lpstr>
      <vt:lpstr>5-50173_Microsoft_Ready_Light_Template</vt:lpstr>
      <vt:lpstr>8_WHITE TEMPLATE</vt:lpstr>
      <vt:lpstr>think-cell Slide</vt:lpstr>
      <vt:lpstr>Azure Core Enablement </vt:lpstr>
      <vt:lpstr>Agenda</vt:lpstr>
      <vt:lpstr>Rochester User Group Charter</vt:lpstr>
      <vt:lpstr>Introduction of first timers</vt:lpstr>
      <vt:lpstr>Upcoming Events</vt:lpstr>
      <vt:lpstr>Upcoming Events March 19th – Tech Summit</vt:lpstr>
      <vt:lpstr>Azure Training, Labs and Certifications</vt:lpstr>
      <vt:lpstr>Staying Current</vt:lpstr>
      <vt:lpstr>Notable updates</vt:lpstr>
      <vt:lpstr>Azure Core Enablement</vt:lpstr>
      <vt:lpstr>PowerPoint Presentation</vt:lpstr>
      <vt:lpstr>First draft of summit notes (11/2018)…  Number of non-technical, organizational comments was telling</vt:lpstr>
      <vt:lpstr>Core Enablement Capabilities for Success</vt:lpstr>
      <vt:lpstr>Core Enablement Capabilities for Success</vt:lpstr>
      <vt:lpstr>Opportunities for moving to the cloud – ‘WHY Cloud?’</vt:lpstr>
      <vt:lpstr>Why Cloud Center of Excellence?</vt:lpstr>
      <vt:lpstr>CCoE formation</vt:lpstr>
      <vt:lpstr>Governance, Risk and Compliance</vt:lpstr>
      <vt:lpstr>Azure Trust Center One stop for Azure trust</vt:lpstr>
      <vt:lpstr>Compliance manager Manage your compliance from one place</vt:lpstr>
      <vt:lpstr>In summary - Business Capabilities for Success</vt:lpstr>
      <vt:lpstr>Core Enablement Capabilities for Success</vt:lpstr>
      <vt:lpstr>Responsibility Zones</vt:lpstr>
      <vt:lpstr>Azure security services</vt:lpstr>
      <vt:lpstr>Azure Active Directory</vt:lpstr>
      <vt:lpstr>Role-based access controls</vt:lpstr>
      <vt:lpstr>PowerPoint Presentation</vt:lpstr>
      <vt:lpstr>Azure Virtual Network Overview</vt:lpstr>
      <vt:lpstr>Hub &amp; spoke architecture—native security services</vt:lpstr>
      <vt:lpstr>In Summary - Security Capabilities for Success</vt:lpstr>
      <vt:lpstr>Core Enablement Capabilities for Success</vt:lpstr>
      <vt:lpstr>Resiliency Considerations</vt:lpstr>
      <vt:lpstr>PowerPoint Presentation</vt:lpstr>
      <vt:lpstr>Cloud Native Applications</vt:lpstr>
      <vt:lpstr>In Summary - Resiliency Capabilities for Success</vt:lpstr>
      <vt:lpstr>Core Enablement Capabilities for Success</vt:lpstr>
      <vt:lpstr>Account provisioning</vt:lpstr>
      <vt:lpstr>Departments/Accounts – A Foundation</vt:lpstr>
      <vt:lpstr>PowerPoint Presentation</vt:lpstr>
      <vt:lpstr>Naming Convention</vt:lpstr>
      <vt:lpstr>PowerPoint Presentation</vt:lpstr>
      <vt:lpstr>PowerPoint Presentation</vt:lpstr>
      <vt:lpstr>Azure policy for enterprise cloud control and compliance</vt:lpstr>
      <vt:lpstr>PowerPoint Presentation</vt:lpstr>
      <vt:lpstr>Optimize your cost spend</vt:lpstr>
      <vt:lpstr>Azure Monitor Platform</vt:lpstr>
      <vt:lpstr>In Summary - Operational Capabilities for Success</vt:lpstr>
      <vt:lpstr>Core Enablement Capabilities for Success</vt:lpstr>
      <vt:lpstr>Automation</vt:lpstr>
      <vt:lpstr>PowerPoint Presentation</vt:lpstr>
      <vt:lpstr>In Summary - Automation Capabilities for Success</vt:lpstr>
      <vt:lpstr>How to get started</vt:lpstr>
      <vt:lpstr>Additional Resources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revision>1</cp:revision>
  <dcterms:created xsi:type="dcterms:W3CDTF">2019-04-03T21:07:26Z</dcterms:created>
  <dcterms:modified xsi:type="dcterms:W3CDTF">2019-04-03T21:07:54Z</dcterms:modified>
</cp:coreProperties>
</file>